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3" r:id="rId2"/>
  </p:sldMasterIdLst>
  <p:sldIdLst>
    <p:sldId id="258" r:id="rId3"/>
    <p:sldId id="257" r:id="rId4"/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4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128F4A2-EE01-4CBA-242B-892F9376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0188" y="383156"/>
            <a:ext cx="8148988" cy="3768220"/>
          </a:xfrm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x-none"/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6F3E6C8-C3BA-6487-EC36-6942C4DAA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188" y="4253117"/>
            <a:ext cx="8148988" cy="1174224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2B64614-3490-74B5-758E-8582A71C07E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0187" y="5739518"/>
            <a:ext cx="1371600" cy="274320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41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B0611EC-60B3-4B52-5BE8-A3E876EC97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42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3590703-55FF-F73B-5303-1591B4AED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3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A28125E-23C5-98AD-F07E-1C566FF15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D1D96DE-89C2-BD2A-B692-1F230A408BE6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6667500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3D87E77-30FE-04FB-AEB9-3EA6403692F8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7891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78039919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962B6FC0-CD1A-BD65-FEB7-E284C451FDF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305468" y="5739518"/>
            <a:ext cx="1371600" cy="274320"/>
          </a:xfrm>
        </p:spPr>
        <p:txBody>
          <a:bodyPr lIns="0" tIns="0" rIns="0" bIns="0">
            <a:noAutofit/>
          </a:bodyPr>
          <a:lstStyle>
            <a:lvl1pPr marL="0" indent="0" algn="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27A418C-2617-BA69-B155-E2F7C513BF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919" y="4253117"/>
            <a:ext cx="8184149" cy="1174224"/>
          </a:xfrm>
        </p:spPr>
        <p:txBody>
          <a:bodyPr/>
          <a:lstStyle>
            <a:lvl1pPr marL="0" indent="0" algn="r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F49CB64D-D719-084C-2B74-BFFBB84F6AA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2919" y="383156"/>
            <a:ext cx="8184149" cy="3768220"/>
          </a:xfrm>
        </p:spPr>
        <p:txBody>
          <a:bodyPr anchor="b"/>
          <a:lstStyle>
            <a:lvl1pPr algn="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AA6442EC-060A-D246-CC1B-D250262DD9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C3DCF65-6641-B724-7326-DD1DD9AC9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DE701096-2A85-8EA8-A5EC-D38F540D6A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2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3D87E77-30FE-04FB-AEB9-3EA6403692F8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2642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D1D96DE-89C2-BD2A-B692-1F230A408BE6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67500"/>
            <a:ext cx="91818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291746004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6B506746-8C45-7F37-9AFA-B89A7E4B41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450" y="258992"/>
            <a:ext cx="6500812" cy="3869961"/>
          </a:xfrm>
        </p:spPr>
        <p:txBody>
          <a:bodyPr anchor="b"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x-none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61F45EC4-F660-165A-7E92-5E4D61FF2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4450" y="4253117"/>
            <a:ext cx="6500812" cy="1174224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BBDC9E52-28EA-4972-BBAC-559097CE3A4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314450" y="5501906"/>
            <a:ext cx="1371600" cy="27432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5735AC1-FB26-8EA1-D027-17E089CC71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48419612-CEB2-94CD-7A31-DCA2B214A8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2EF214D-7620-1A42-7B18-3AB9F24AB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0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5405B0AF-EA77-026D-D39C-F2BDC1C05CDA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67500"/>
            <a:ext cx="91818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A7CF60F-B95D-2C6B-49CD-826DAEBA8C0E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2642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854255919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37" userDrawn="1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BAFF9E1B-D277-3CD7-0505-70A3DF503C8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44928" y="3939701"/>
            <a:ext cx="8637815" cy="1424780"/>
          </a:xfrm>
        </p:spPr>
        <p:txBody>
          <a:bodyPr anchor="b"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D3C34CE9-1C8A-039B-8096-4B97AF95A7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928" y="5387064"/>
            <a:ext cx="8637815" cy="43849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8BAD26A8-E2F7-88F3-1B9C-84798D9CA70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" y="0"/>
            <a:ext cx="9144001" cy="3771900"/>
          </a:xfrm>
          <a:custGeom>
            <a:avLst/>
            <a:gdLst>
              <a:gd name="connsiteX0" fmla="*/ 2060179 w 12192001"/>
              <a:gd name="connsiteY0" fmla="*/ 2536316 h 3771900"/>
              <a:gd name="connsiteX1" fmla="*/ 12192001 w 12192001"/>
              <a:gd name="connsiteY1" fmla="*/ 2536316 h 3771900"/>
              <a:gd name="connsiteX2" fmla="*/ 12192001 w 12192001"/>
              <a:gd name="connsiteY2" fmla="*/ 3771900 h 3771900"/>
              <a:gd name="connsiteX3" fmla="*/ 2060179 w 12192001"/>
              <a:gd name="connsiteY3" fmla="*/ 3771900 h 3771900"/>
              <a:gd name="connsiteX4" fmla="*/ 6112791 w 12192001"/>
              <a:gd name="connsiteY4" fmla="*/ 1262587 h 3771900"/>
              <a:gd name="connsiteX5" fmla="*/ 12192000 w 12192001"/>
              <a:gd name="connsiteY5" fmla="*/ 1262587 h 3771900"/>
              <a:gd name="connsiteX6" fmla="*/ 12192000 w 12192001"/>
              <a:gd name="connsiteY6" fmla="*/ 2498171 h 3771900"/>
              <a:gd name="connsiteX7" fmla="*/ 6112791 w 12192001"/>
              <a:gd name="connsiteY7" fmla="*/ 2498171 h 3771900"/>
              <a:gd name="connsiteX8" fmla="*/ 0 w 12192001"/>
              <a:gd name="connsiteY8" fmla="*/ 1262587 h 3771900"/>
              <a:gd name="connsiteX9" fmla="*/ 6079209 w 12192001"/>
              <a:gd name="connsiteY9" fmla="*/ 1262587 h 3771900"/>
              <a:gd name="connsiteX10" fmla="*/ 6079209 w 12192001"/>
              <a:gd name="connsiteY10" fmla="*/ 2498171 h 3771900"/>
              <a:gd name="connsiteX11" fmla="*/ 0 w 12192001"/>
              <a:gd name="connsiteY11" fmla="*/ 2498171 h 3771900"/>
              <a:gd name="connsiteX12" fmla="*/ 0 w 12192001"/>
              <a:gd name="connsiteY12" fmla="*/ 0 h 3771900"/>
              <a:gd name="connsiteX13" fmla="*/ 10131822 w 12192001"/>
              <a:gd name="connsiteY13" fmla="*/ 0 h 3771900"/>
              <a:gd name="connsiteX14" fmla="*/ 10131822 w 12192001"/>
              <a:gd name="connsiteY14" fmla="*/ 1235584 h 3771900"/>
              <a:gd name="connsiteX15" fmla="*/ 0 w 12192001"/>
              <a:gd name="connsiteY15" fmla="*/ 1235584 h 377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1" h="3771900">
                <a:moveTo>
                  <a:pt x="2060179" y="2536316"/>
                </a:moveTo>
                <a:lnTo>
                  <a:pt x="12192001" y="2536316"/>
                </a:lnTo>
                <a:lnTo>
                  <a:pt x="12192001" y="3771900"/>
                </a:lnTo>
                <a:lnTo>
                  <a:pt x="2060179" y="3771900"/>
                </a:lnTo>
                <a:close/>
                <a:moveTo>
                  <a:pt x="6112791" y="1262587"/>
                </a:moveTo>
                <a:lnTo>
                  <a:pt x="12192000" y="1262587"/>
                </a:lnTo>
                <a:lnTo>
                  <a:pt x="12192000" y="2498171"/>
                </a:lnTo>
                <a:lnTo>
                  <a:pt x="6112791" y="2498171"/>
                </a:lnTo>
                <a:close/>
                <a:moveTo>
                  <a:pt x="0" y="1262587"/>
                </a:moveTo>
                <a:lnTo>
                  <a:pt x="6079209" y="1262587"/>
                </a:lnTo>
                <a:lnTo>
                  <a:pt x="6079209" y="2498171"/>
                </a:lnTo>
                <a:lnTo>
                  <a:pt x="0" y="2498171"/>
                </a:lnTo>
                <a:close/>
                <a:moveTo>
                  <a:pt x="0" y="0"/>
                </a:moveTo>
                <a:lnTo>
                  <a:pt x="10131822" y="0"/>
                </a:lnTo>
                <a:lnTo>
                  <a:pt x="10131822" y="1235584"/>
                </a:lnTo>
                <a:lnTo>
                  <a:pt x="0" y="123558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26AA2219-FD98-03D2-BB5C-E2321D2249C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44929" y="6030083"/>
            <a:ext cx="1300205" cy="274320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CD31E19E-99D1-8CD0-E566-4E2F20A471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3698B7D1-C36E-DFB0-A661-A5E474A68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DC35F19D-FD15-4BE1-660D-0643E54DA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16="http://schemas.microsoft.com/office/drawing/2014/main" xmlns="" val="292189399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8DB78E43-591B-FC77-A959-A64AB0D49B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63403" y="383156"/>
            <a:ext cx="4517073" cy="3768220"/>
          </a:xfrm>
        </p:spPr>
        <p:txBody>
          <a:bodyPr anchor="b"/>
          <a:lstStyle>
            <a:lvl1pPr algn="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x-none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15093B11-F806-67DA-C9D7-48A738FD97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3403" y="4253117"/>
            <a:ext cx="4517073" cy="1174224"/>
          </a:xfrm>
        </p:spPr>
        <p:txBody>
          <a:bodyPr/>
          <a:lstStyle>
            <a:lvl1pPr marL="0" indent="0" algn="r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" name="Picture Placeholder 19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70C32A11-D80D-8895-B299-F84B774E25E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26" y="-12700"/>
            <a:ext cx="4259510" cy="6875770"/>
          </a:xfrm>
          <a:custGeom>
            <a:avLst/>
            <a:gdLst>
              <a:gd name="connsiteX0" fmla="*/ 2855788 w 5679347"/>
              <a:gd name="connsiteY0" fmla="*/ 3447486 h 6875770"/>
              <a:gd name="connsiteX1" fmla="*/ 4251452 w 5679347"/>
              <a:gd name="connsiteY1" fmla="*/ 3447486 h 6875770"/>
              <a:gd name="connsiteX2" fmla="*/ 4251452 w 5679347"/>
              <a:gd name="connsiteY2" fmla="*/ 6864339 h 6875770"/>
              <a:gd name="connsiteX3" fmla="*/ 2855788 w 5679347"/>
              <a:gd name="connsiteY3" fmla="*/ 6864339 h 6875770"/>
              <a:gd name="connsiteX4" fmla="*/ 1427894 w 5679347"/>
              <a:gd name="connsiteY4" fmla="*/ 3447486 h 6875770"/>
              <a:gd name="connsiteX5" fmla="*/ 2823558 w 5679347"/>
              <a:gd name="connsiteY5" fmla="*/ 3447486 h 6875770"/>
              <a:gd name="connsiteX6" fmla="*/ 2823558 w 5679347"/>
              <a:gd name="connsiteY6" fmla="*/ 6864339 h 6875770"/>
              <a:gd name="connsiteX7" fmla="*/ 1427894 w 5679347"/>
              <a:gd name="connsiteY7" fmla="*/ 6864339 h 6875770"/>
              <a:gd name="connsiteX8" fmla="*/ 4283683 w 5679347"/>
              <a:gd name="connsiteY8" fmla="*/ 1442090 h 6875770"/>
              <a:gd name="connsiteX9" fmla="*/ 5001917 w 5679347"/>
              <a:gd name="connsiteY9" fmla="*/ 1442090 h 6875770"/>
              <a:gd name="connsiteX10" fmla="*/ 5098111 w 5679347"/>
              <a:gd name="connsiteY10" fmla="*/ 1451787 h 6875770"/>
              <a:gd name="connsiteX11" fmla="*/ 5679347 w 5679347"/>
              <a:gd name="connsiteY11" fmla="*/ 2164940 h 6875770"/>
              <a:gd name="connsiteX12" fmla="*/ 5679347 w 5679347"/>
              <a:gd name="connsiteY12" fmla="*/ 6875770 h 6875770"/>
              <a:gd name="connsiteX13" fmla="*/ 4283683 w 5679347"/>
              <a:gd name="connsiteY13" fmla="*/ 6875770 h 6875770"/>
              <a:gd name="connsiteX14" fmla="*/ 2855788 w 5679347"/>
              <a:gd name="connsiteY14" fmla="*/ 0 h 6875770"/>
              <a:gd name="connsiteX15" fmla="*/ 4251452 w 5679347"/>
              <a:gd name="connsiteY15" fmla="*/ 0 h 6875770"/>
              <a:gd name="connsiteX16" fmla="*/ 4251452 w 5679347"/>
              <a:gd name="connsiteY16" fmla="*/ 3416853 h 6875770"/>
              <a:gd name="connsiteX17" fmla="*/ 2855788 w 5679347"/>
              <a:gd name="connsiteY17" fmla="*/ 3416853 h 6875770"/>
              <a:gd name="connsiteX18" fmla="*/ 1427894 w 5679347"/>
              <a:gd name="connsiteY18" fmla="*/ 0 h 6875770"/>
              <a:gd name="connsiteX19" fmla="*/ 2823558 w 5679347"/>
              <a:gd name="connsiteY19" fmla="*/ 0 h 6875770"/>
              <a:gd name="connsiteX20" fmla="*/ 2823558 w 5679347"/>
              <a:gd name="connsiteY20" fmla="*/ 3416853 h 6875770"/>
              <a:gd name="connsiteX21" fmla="*/ 1427894 w 5679347"/>
              <a:gd name="connsiteY21" fmla="*/ 3416853 h 6875770"/>
              <a:gd name="connsiteX22" fmla="*/ 0 w 5679347"/>
              <a:gd name="connsiteY22" fmla="*/ 0 h 6875770"/>
              <a:gd name="connsiteX23" fmla="*/ 1395664 w 5679347"/>
              <a:gd name="connsiteY23" fmla="*/ 0 h 6875770"/>
              <a:gd name="connsiteX24" fmla="*/ 1395664 w 5679347"/>
              <a:gd name="connsiteY24" fmla="*/ 5433680 h 6875770"/>
              <a:gd name="connsiteX25" fmla="*/ 727933 w 5679347"/>
              <a:gd name="connsiteY25" fmla="*/ 5433680 h 6875770"/>
              <a:gd name="connsiteX26" fmla="*/ 581236 w 5679347"/>
              <a:gd name="connsiteY26" fmla="*/ 5418892 h 6875770"/>
              <a:gd name="connsiteX27" fmla="*/ 0 w 5679347"/>
              <a:gd name="connsiteY27" fmla="*/ 4705739 h 6875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679347" h="6875770">
                <a:moveTo>
                  <a:pt x="2855788" y="3447486"/>
                </a:moveTo>
                <a:lnTo>
                  <a:pt x="4251452" y="3447486"/>
                </a:lnTo>
                <a:lnTo>
                  <a:pt x="4251452" y="6864339"/>
                </a:lnTo>
                <a:lnTo>
                  <a:pt x="2855788" y="6864339"/>
                </a:lnTo>
                <a:close/>
                <a:moveTo>
                  <a:pt x="1427894" y="3447486"/>
                </a:moveTo>
                <a:lnTo>
                  <a:pt x="2823558" y="3447486"/>
                </a:lnTo>
                <a:lnTo>
                  <a:pt x="2823558" y="6864339"/>
                </a:lnTo>
                <a:lnTo>
                  <a:pt x="1427894" y="6864339"/>
                </a:lnTo>
                <a:close/>
                <a:moveTo>
                  <a:pt x="4283683" y="1442090"/>
                </a:moveTo>
                <a:lnTo>
                  <a:pt x="5001917" y="1442090"/>
                </a:lnTo>
                <a:lnTo>
                  <a:pt x="5098111" y="1451787"/>
                </a:lnTo>
                <a:cubicBezTo>
                  <a:pt x="5429822" y="1519665"/>
                  <a:pt x="5679347" y="1813163"/>
                  <a:pt x="5679347" y="2164940"/>
                </a:cubicBezTo>
                <a:lnTo>
                  <a:pt x="5679347" y="6875770"/>
                </a:lnTo>
                <a:lnTo>
                  <a:pt x="4283683" y="6875770"/>
                </a:lnTo>
                <a:close/>
                <a:moveTo>
                  <a:pt x="2855788" y="0"/>
                </a:moveTo>
                <a:lnTo>
                  <a:pt x="4251452" y="0"/>
                </a:lnTo>
                <a:lnTo>
                  <a:pt x="4251452" y="3416853"/>
                </a:lnTo>
                <a:lnTo>
                  <a:pt x="2855788" y="3416853"/>
                </a:lnTo>
                <a:close/>
                <a:moveTo>
                  <a:pt x="1427894" y="0"/>
                </a:moveTo>
                <a:lnTo>
                  <a:pt x="2823558" y="0"/>
                </a:lnTo>
                <a:lnTo>
                  <a:pt x="2823558" y="3416853"/>
                </a:lnTo>
                <a:lnTo>
                  <a:pt x="1427894" y="3416853"/>
                </a:lnTo>
                <a:close/>
                <a:moveTo>
                  <a:pt x="0" y="0"/>
                </a:moveTo>
                <a:lnTo>
                  <a:pt x="1395664" y="0"/>
                </a:lnTo>
                <a:lnTo>
                  <a:pt x="1395664" y="5433680"/>
                </a:lnTo>
                <a:lnTo>
                  <a:pt x="727933" y="5433680"/>
                </a:lnTo>
                <a:lnTo>
                  <a:pt x="581236" y="5418892"/>
                </a:lnTo>
                <a:cubicBezTo>
                  <a:pt x="249526" y="5351014"/>
                  <a:pt x="0" y="5057516"/>
                  <a:pt x="0" y="470573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1274702A-06E8-AD73-62B2-B3A4A32E5DB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448089" y="5739518"/>
            <a:ext cx="1432386" cy="274320"/>
          </a:xfrm>
        </p:spPr>
        <p:txBody>
          <a:bodyPr lIns="0" tIns="0" rIns="0" bIns="0">
            <a:noAutofit/>
          </a:bodyPr>
          <a:lstStyle>
            <a:lvl1pPr marL="0" indent="0" algn="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70A1C19A-4E5E-C742-32A1-2115149FC1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A9A9E029-23F0-CEC4-BA46-3EEC97738E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2D900CB6-F919-93D0-C1AC-3EFB92BA75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16="http://schemas.microsoft.com/office/drawing/2014/main" xmlns="" val="131843708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113277B1-D0ED-1F93-2B04-7EF3B1638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1573" y="190500"/>
            <a:ext cx="4333082" cy="3960876"/>
          </a:xfrm>
        </p:spPr>
        <p:txBody>
          <a:bodyPr anchor="b"/>
          <a:lstStyle>
            <a:lvl1pPr algn="l">
              <a:spcBef>
                <a:spcPts val="0"/>
              </a:spcBef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3530B387-44F6-F673-C06B-5BE9725D9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1573" y="4253117"/>
            <a:ext cx="4334486" cy="1174224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AECFB4E9-DF6F-079B-673E-93FD784A7E5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1574" y="5739518"/>
            <a:ext cx="1303562" cy="27432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sz="1600" smtClean="0"/>
              <a:t>Click to 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995CACC6-5EE3-524B-F9DF-9D1D8C066A5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884490" y="0"/>
            <a:ext cx="4259510" cy="6875770"/>
          </a:xfrm>
          <a:custGeom>
            <a:avLst/>
            <a:gdLst>
              <a:gd name="connsiteX0" fmla="*/ 2855788 w 5679347"/>
              <a:gd name="connsiteY0" fmla="*/ 3447486 h 6875770"/>
              <a:gd name="connsiteX1" fmla="*/ 4251452 w 5679347"/>
              <a:gd name="connsiteY1" fmla="*/ 3447486 h 6875770"/>
              <a:gd name="connsiteX2" fmla="*/ 4251452 w 5679347"/>
              <a:gd name="connsiteY2" fmla="*/ 6864339 h 6875770"/>
              <a:gd name="connsiteX3" fmla="*/ 2855788 w 5679347"/>
              <a:gd name="connsiteY3" fmla="*/ 6864339 h 6875770"/>
              <a:gd name="connsiteX4" fmla="*/ 1427894 w 5679347"/>
              <a:gd name="connsiteY4" fmla="*/ 3447486 h 6875770"/>
              <a:gd name="connsiteX5" fmla="*/ 2823558 w 5679347"/>
              <a:gd name="connsiteY5" fmla="*/ 3447486 h 6875770"/>
              <a:gd name="connsiteX6" fmla="*/ 2823558 w 5679347"/>
              <a:gd name="connsiteY6" fmla="*/ 6864339 h 6875770"/>
              <a:gd name="connsiteX7" fmla="*/ 1427894 w 5679347"/>
              <a:gd name="connsiteY7" fmla="*/ 6864339 h 6875770"/>
              <a:gd name="connsiteX8" fmla="*/ 4283683 w 5679347"/>
              <a:gd name="connsiteY8" fmla="*/ 1442090 h 6875770"/>
              <a:gd name="connsiteX9" fmla="*/ 5001917 w 5679347"/>
              <a:gd name="connsiteY9" fmla="*/ 1442090 h 6875770"/>
              <a:gd name="connsiteX10" fmla="*/ 5098111 w 5679347"/>
              <a:gd name="connsiteY10" fmla="*/ 1451787 h 6875770"/>
              <a:gd name="connsiteX11" fmla="*/ 5679347 w 5679347"/>
              <a:gd name="connsiteY11" fmla="*/ 2164940 h 6875770"/>
              <a:gd name="connsiteX12" fmla="*/ 5679347 w 5679347"/>
              <a:gd name="connsiteY12" fmla="*/ 6875770 h 6875770"/>
              <a:gd name="connsiteX13" fmla="*/ 4283683 w 5679347"/>
              <a:gd name="connsiteY13" fmla="*/ 6875770 h 6875770"/>
              <a:gd name="connsiteX14" fmla="*/ 2855788 w 5679347"/>
              <a:gd name="connsiteY14" fmla="*/ 0 h 6875770"/>
              <a:gd name="connsiteX15" fmla="*/ 4251452 w 5679347"/>
              <a:gd name="connsiteY15" fmla="*/ 0 h 6875770"/>
              <a:gd name="connsiteX16" fmla="*/ 4251452 w 5679347"/>
              <a:gd name="connsiteY16" fmla="*/ 3416853 h 6875770"/>
              <a:gd name="connsiteX17" fmla="*/ 2855788 w 5679347"/>
              <a:gd name="connsiteY17" fmla="*/ 3416853 h 6875770"/>
              <a:gd name="connsiteX18" fmla="*/ 1427894 w 5679347"/>
              <a:gd name="connsiteY18" fmla="*/ 0 h 6875770"/>
              <a:gd name="connsiteX19" fmla="*/ 2823558 w 5679347"/>
              <a:gd name="connsiteY19" fmla="*/ 0 h 6875770"/>
              <a:gd name="connsiteX20" fmla="*/ 2823558 w 5679347"/>
              <a:gd name="connsiteY20" fmla="*/ 3416853 h 6875770"/>
              <a:gd name="connsiteX21" fmla="*/ 1427894 w 5679347"/>
              <a:gd name="connsiteY21" fmla="*/ 3416853 h 6875770"/>
              <a:gd name="connsiteX22" fmla="*/ 0 w 5679347"/>
              <a:gd name="connsiteY22" fmla="*/ 0 h 6875770"/>
              <a:gd name="connsiteX23" fmla="*/ 1395664 w 5679347"/>
              <a:gd name="connsiteY23" fmla="*/ 0 h 6875770"/>
              <a:gd name="connsiteX24" fmla="*/ 1395664 w 5679347"/>
              <a:gd name="connsiteY24" fmla="*/ 5433680 h 6875770"/>
              <a:gd name="connsiteX25" fmla="*/ 727933 w 5679347"/>
              <a:gd name="connsiteY25" fmla="*/ 5433680 h 6875770"/>
              <a:gd name="connsiteX26" fmla="*/ 581236 w 5679347"/>
              <a:gd name="connsiteY26" fmla="*/ 5418892 h 6875770"/>
              <a:gd name="connsiteX27" fmla="*/ 0 w 5679347"/>
              <a:gd name="connsiteY27" fmla="*/ 4705739 h 6875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679347" h="6875770">
                <a:moveTo>
                  <a:pt x="2855788" y="3447486"/>
                </a:moveTo>
                <a:lnTo>
                  <a:pt x="4251452" y="3447486"/>
                </a:lnTo>
                <a:lnTo>
                  <a:pt x="4251452" y="6864339"/>
                </a:lnTo>
                <a:lnTo>
                  <a:pt x="2855788" y="6864339"/>
                </a:lnTo>
                <a:close/>
                <a:moveTo>
                  <a:pt x="1427894" y="3447486"/>
                </a:moveTo>
                <a:lnTo>
                  <a:pt x="2823558" y="3447486"/>
                </a:lnTo>
                <a:lnTo>
                  <a:pt x="2823558" y="6864339"/>
                </a:lnTo>
                <a:lnTo>
                  <a:pt x="1427894" y="6864339"/>
                </a:lnTo>
                <a:close/>
                <a:moveTo>
                  <a:pt x="4283683" y="1442090"/>
                </a:moveTo>
                <a:lnTo>
                  <a:pt x="5001917" y="1442090"/>
                </a:lnTo>
                <a:lnTo>
                  <a:pt x="5098111" y="1451787"/>
                </a:lnTo>
                <a:cubicBezTo>
                  <a:pt x="5429822" y="1519665"/>
                  <a:pt x="5679347" y="1813163"/>
                  <a:pt x="5679347" y="2164940"/>
                </a:cubicBezTo>
                <a:lnTo>
                  <a:pt x="5679347" y="6875770"/>
                </a:lnTo>
                <a:lnTo>
                  <a:pt x="4283683" y="6875770"/>
                </a:lnTo>
                <a:close/>
                <a:moveTo>
                  <a:pt x="2855788" y="0"/>
                </a:moveTo>
                <a:lnTo>
                  <a:pt x="4251452" y="0"/>
                </a:lnTo>
                <a:lnTo>
                  <a:pt x="4251452" y="3416853"/>
                </a:lnTo>
                <a:lnTo>
                  <a:pt x="2855788" y="3416853"/>
                </a:lnTo>
                <a:close/>
                <a:moveTo>
                  <a:pt x="1427894" y="0"/>
                </a:moveTo>
                <a:lnTo>
                  <a:pt x="2823558" y="0"/>
                </a:lnTo>
                <a:lnTo>
                  <a:pt x="2823558" y="3416853"/>
                </a:lnTo>
                <a:lnTo>
                  <a:pt x="1427894" y="3416853"/>
                </a:lnTo>
                <a:close/>
                <a:moveTo>
                  <a:pt x="0" y="0"/>
                </a:moveTo>
                <a:lnTo>
                  <a:pt x="1395664" y="0"/>
                </a:lnTo>
                <a:lnTo>
                  <a:pt x="1395664" y="5433680"/>
                </a:lnTo>
                <a:lnTo>
                  <a:pt x="727933" y="5433680"/>
                </a:lnTo>
                <a:lnTo>
                  <a:pt x="581236" y="5418892"/>
                </a:lnTo>
                <a:cubicBezTo>
                  <a:pt x="249526" y="5351014"/>
                  <a:pt x="0" y="5057516"/>
                  <a:pt x="0" y="470573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3AA858DD-5732-D62C-5397-EBE1E9F3B2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820142DC-7CAA-D291-2AD5-EB9A2A176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8E63FE10-3EE7-C466-9C34-9CB62B95E0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16="http://schemas.microsoft.com/office/drawing/2014/main" xmlns="" val="101499276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quence Number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: Shape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346275D-4318-15D0-8F4A-3820A657D8B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4192968" y="0"/>
            <a:ext cx="588582" cy="1295400"/>
          </a:xfrm>
          <a:custGeom>
            <a:avLst/>
            <a:gdLst>
              <a:gd name="connsiteX0" fmla="*/ 0 w 784776"/>
              <a:gd name="connsiteY0" fmla="*/ 0 h 1295400"/>
              <a:gd name="connsiteX1" fmla="*/ 784776 w 784776"/>
              <a:gd name="connsiteY1" fmla="*/ 0 h 1295400"/>
              <a:gd name="connsiteX2" fmla="*/ 784776 w 784776"/>
              <a:gd name="connsiteY2" fmla="*/ 1295400 h 1295400"/>
              <a:gd name="connsiteX3" fmla="*/ 0 w 784776"/>
              <a:gd name="connsiteY3" fmla="*/ 1295400 h 129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4776" h="1295400">
                <a:moveTo>
                  <a:pt x="0" y="0"/>
                </a:moveTo>
                <a:lnTo>
                  <a:pt x="784776" y="0"/>
                </a:lnTo>
                <a:lnTo>
                  <a:pt x="784776" y="1295400"/>
                </a:lnTo>
                <a:lnTo>
                  <a:pt x="0" y="12954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6E3E36D-049D-0336-4B5E-9DB64D9DE6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193382" y="355600"/>
            <a:ext cx="588169" cy="67310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2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F8921EF-D008-97BC-E5BE-505673544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81550" y="452388"/>
            <a:ext cx="4065270" cy="3897865"/>
          </a:xfrm>
        </p:spPr>
        <p:txBody>
          <a:bodyPr lIns="0" tIns="0" rIns="0" bIns="0" anchor="b" anchorCtr="0">
            <a:noAutofit/>
          </a:bodyPr>
          <a:lstStyle>
            <a:lvl1pPr algn="l">
              <a:defRPr sz="5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6355481-CCC4-3C4D-A9BD-DF34116B1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81550" y="4521201"/>
            <a:ext cx="4065270" cy="1568449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3459998-3AA2-B134-8816-E21159D0BAD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" y="0"/>
            <a:ext cx="4192967" cy="6858000"/>
          </a:xfrm>
          <a:custGeom>
            <a:avLst/>
            <a:gdLst>
              <a:gd name="connsiteX0" fmla="*/ 0 w 5590623"/>
              <a:gd name="connsiteY0" fmla="*/ 0 h 6858000"/>
              <a:gd name="connsiteX1" fmla="*/ 5590623 w 5590623"/>
              <a:gd name="connsiteY1" fmla="*/ 0 h 6858000"/>
              <a:gd name="connsiteX2" fmla="*/ 5590623 w 5590623"/>
              <a:gd name="connsiteY2" fmla="*/ 5112985 h 6858000"/>
              <a:gd name="connsiteX3" fmla="*/ 3845608 w 5590623"/>
              <a:gd name="connsiteY3" fmla="*/ 6858000 h 6858000"/>
              <a:gd name="connsiteX4" fmla="*/ 99715 w 5590623"/>
              <a:gd name="connsiteY4" fmla="*/ 6858000 h 6858000"/>
              <a:gd name="connsiteX5" fmla="*/ 0 w 5590623"/>
              <a:gd name="connsiteY5" fmla="*/ 68529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90623" h="6858000">
                <a:moveTo>
                  <a:pt x="0" y="0"/>
                </a:moveTo>
                <a:lnTo>
                  <a:pt x="5590623" y="0"/>
                </a:lnTo>
                <a:lnTo>
                  <a:pt x="5590623" y="5112985"/>
                </a:lnTo>
                <a:cubicBezTo>
                  <a:pt x="5590623" y="6076730"/>
                  <a:pt x="4809354" y="6858000"/>
                  <a:pt x="3845608" y="6858000"/>
                </a:cubicBezTo>
                <a:lnTo>
                  <a:pt x="99715" y="6858000"/>
                </a:lnTo>
                <a:lnTo>
                  <a:pt x="0" y="685296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539F209-2985-7BF1-0F75-55A5560B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7550591-5FE9-F140-4E34-5256EBCCB5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9EC5884-5885-014A-39B9-D4A0445EF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2417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quence Number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6F65BDE1-4C58-E0CC-97CA-4695152C2FDC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4362451" y="0"/>
            <a:ext cx="588582" cy="1295400"/>
          </a:xfrm>
          <a:custGeom>
            <a:avLst/>
            <a:gdLst>
              <a:gd name="connsiteX0" fmla="*/ 0 w 784776"/>
              <a:gd name="connsiteY0" fmla="*/ 0 h 1295400"/>
              <a:gd name="connsiteX1" fmla="*/ 784776 w 784776"/>
              <a:gd name="connsiteY1" fmla="*/ 0 h 1295400"/>
              <a:gd name="connsiteX2" fmla="*/ 784776 w 784776"/>
              <a:gd name="connsiteY2" fmla="*/ 1295400 h 1295400"/>
              <a:gd name="connsiteX3" fmla="*/ 0 w 784776"/>
              <a:gd name="connsiteY3" fmla="*/ 1295400 h 129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4776" h="1295400">
                <a:moveTo>
                  <a:pt x="0" y="0"/>
                </a:moveTo>
                <a:lnTo>
                  <a:pt x="784776" y="0"/>
                </a:lnTo>
                <a:lnTo>
                  <a:pt x="784776" y="1295400"/>
                </a:lnTo>
                <a:lnTo>
                  <a:pt x="0" y="12954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517E50D-F7E2-253D-428F-1DA3EFBC285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362450" y="355600"/>
            <a:ext cx="588169" cy="67310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2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77D0816-A0A9-20C1-B42A-95D1C13F8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3850" y="284480"/>
            <a:ext cx="4038600" cy="4100194"/>
          </a:xfrm>
        </p:spPr>
        <p:txBody>
          <a:bodyPr anchor="b">
            <a:noAutofit/>
          </a:bodyPr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D51E97C1-0EB0-B109-7BE3-9012BD59B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850" y="4521201"/>
            <a:ext cx="4038600" cy="1568449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A8ED90A8-7525-1B2C-FACF-0A70191543F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 flipH="1">
            <a:off x="4951033" y="0"/>
            <a:ext cx="4192967" cy="6858000"/>
          </a:xfrm>
          <a:custGeom>
            <a:avLst/>
            <a:gdLst>
              <a:gd name="connsiteX0" fmla="*/ 0 w 5590623"/>
              <a:gd name="connsiteY0" fmla="*/ 0 h 6858000"/>
              <a:gd name="connsiteX1" fmla="*/ 5590623 w 5590623"/>
              <a:gd name="connsiteY1" fmla="*/ 0 h 6858000"/>
              <a:gd name="connsiteX2" fmla="*/ 5590623 w 5590623"/>
              <a:gd name="connsiteY2" fmla="*/ 5112985 h 6858000"/>
              <a:gd name="connsiteX3" fmla="*/ 3845608 w 5590623"/>
              <a:gd name="connsiteY3" fmla="*/ 6858000 h 6858000"/>
              <a:gd name="connsiteX4" fmla="*/ 99715 w 5590623"/>
              <a:gd name="connsiteY4" fmla="*/ 6858000 h 6858000"/>
              <a:gd name="connsiteX5" fmla="*/ 0 w 5590623"/>
              <a:gd name="connsiteY5" fmla="*/ 68529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90623" h="6858000">
                <a:moveTo>
                  <a:pt x="0" y="0"/>
                </a:moveTo>
                <a:lnTo>
                  <a:pt x="5590623" y="0"/>
                </a:lnTo>
                <a:lnTo>
                  <a:pt x="5590623" y="5112985"/>
                </a:lnTo>
                <a:cubicBezTo>
                  <a:pt x="5590623" y="6076730"/>
                  <a:pt x="4809354" y="6858000"/>
                  <a:pt x="3845608" y="6858000"/>
                </a:cubicBezTo>
                <a:lnTo>
                  <a:pt x="99715" y="6858000"/>
                </a:lnTo>
                <a:lnTo>
                  <a:pt x="0" y="685296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C5FC4FE-969C-3430-8E2D-D1961B0E5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2AF8041-59E3-15F2-6902-E9C22C3331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D27CEAE8-ACAD-92D0-B0A7-F2FED32A53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271912938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quence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04FD6E8-9410-CD68-AD6A-4F21B02BAA97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4071938" y="2"/>
            <a:ext cx="1000125" cy="1046131"/>
          </a:xfrm>
          <a:custGeom>
            <a:avLst/>
            <a:gdLst>
              <a:gd name="connsiteX0" fmla="*/ 0 w 1333500"/>
              <a:gd name="connsiteY0" fmla="*/ 0 h 1046131"/>
              <a:gd name="connsiteX1" fmla="*/ 1333500 w 1333500"/>
              <a:gd name="connsiteY1" fmla="*/ 0 h 1046131"/>
              <a:gd name="connsiteX2" fmla="*/ 1333500 w 1333500"/>
              <a:gd name="connsiteY2" fmla="*/ 828110 h 1046131"/>
              <a:gd name="connsiteX3" fmla="*/ 1115479 w 1333500"/>
              <a:gd name="connsiteY3" fmla="*/ 1046131 h 1046131"/>
              <a:gd name="connsiteX4" fmla="*/ 218021 w 1333500"/>
              <a:gd name="connsiteY4" fmla="*/ 1046131 h 1046131"/>
              <a:gd name="connsiteX5" fmla="*/ 0 w 1333500"/>
              <a:gd name="connsiteY5" fmla="*/ 828110 h 104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33500" h="1046131">
                <a:moveTo>
                  <a:pt x="0" y="0"/>
                </a:moveTo>
                <a:lnTo>
                  <a:pt x="1333500" y="0"/>
                </a:lnTo>
                <a:lnTo>
                  <a:pt x="1333500" y="828110"/>
                </a:lnTo>
                <a:cubicBezTo>
                  <a:pt x="1333500" y="948520"/>
                  <a:pt x="1235889" y="1046131"/>
                  <a:pt x="1115479" y="1046131"/>
                </a:cubicBezTo>
                <a:lnTo>
                  <a:pt x="218021" y="1046131"/>
                </a:lnTo>
                <a:cubicBezTo>
                  <a:pt x="97611" y="1046131"/>
                  <a:pt x="0" y="948520"/>
                  <a:pt x="0" y="8281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0C08F07-3AD6-984D-4638-073B6C0B859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287441" y="165378"/>
            <a:ext cx="588169" cy="67310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2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5" y="1028700"/>
            <a:ext cx="6324600" cy="368300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19225" y="4876800"/>
            <a:ext cx="6324600" cy="1099109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0EA5083-CBDA-234C-ADF4-DE0F10961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3B46CB32-AE1A-C161-F8AD-B5C4C197C0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DB321B52-8912-5727-807C-9B371A898A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133607047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xmlns:p14="http://schemas.microsoft.com/office/powerpoint/2010/main" xmlns="" id="{8F8921EF-D008-97BC-E5BE-505673544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0" y="452388"/>
            <a:ext cx="4274820" cy="3897865"/>
          </a:xfrm>
        </p:spPr>
        <p:txBody>
          <a:bodyPr lIns="0" tIns="0" rIns="0" bIns="0" anchor="b" anchorCtr="0">
            <a:noAutofit/>
          </a:bodyPr>
          <a:lstStyle>
            <a:lvl1pPr algn="l">
              <a:defRPr sz="5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:p14="http://schemas.microsoft.com/office/powerpoint/2010/main" xmlns="" id="{032671BA-90EF-59B5-C249-F7C3652155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4521201"/>
            <a:ext cx="4274820" cy="1568449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x-none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xmlns:p14="http://schemas.microsoft.com/office/powerpoint/2010/main" xmlns="" id="{73459998-3AA2-B134-8816-E21159D0BAD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" y="0"/>
            <a:ext cx="4192967" cy="6858000"/>
          </a:xfrm>
          <a:custGeom>
            <a:avLst/>
            <a:gdLst>
              <a:gd name="connsiteX0" fmla="*/ 0 w 5590623"/>
              <a:gd name="connsiteY0" fmla="*/ 0 h 6858000"/>
              <a:gd name="connsiteX1" fmla="*/ 5590623 w 5590623"/>
              <a:gd name="connsiteY1" fmla="*/ 0 h 6858000"/>
              <a:gd name="connsiteX2" fmla="*/ 5590623 w 5590623"/>
              <a:gd name="connsiteY2" fmla="*/ 5112985 h 6858000"/>
              <a:gd name="connsiteX3" fmla="*/ 3845608 w 5590623"/>
              <a:gd name="connsiteY3" fmla="*/ 6858000 h 6858000"/>
              <a:gd name="connsiteX4" fmla="*/ 99715 w 5590623"/>
              <a:gd name="connsiteY4" fmla="*/ 6858000 h 6858000"/>
              <a:gd name="connsiteX5" fmla="*/ 0 w 5590623"/>
              <a:gd name="connsiteY5" fmla="*/ 68529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90623" h="6858000">
                <a:moveTo>
                  <a:pt x="0" y="0"/>
                </a:moveTo>
                <a:lnTo>
                  <a:pt x="5590623" y="0"/>
                </a:lnTo>
                <a:lnTo>
                  <a:pt x="5590623" y="5112985"/>
                </a:lnTo>
                <a:cubicBezTo>
                  <a:pt x="5590623" y="6076730"/>
                  <a:pt x="4809354" y="6858000"/>
                  <a:pt x="3845608" y="6858000"/>
                </a:cubicBezTo>
                <a:lnTo>
                  <a:pt x="99715" y="6858000"/>
                </a:lnTo>
                <a:lnTo>
                  <a:pt x="0" y="685296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="" id="{D539F209-2985-7BF1-0F75-55A5560B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="" id="{67550591-5FE9-F140-4E34-5256EBCCB5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="" id="{19EC5884-5885-014A-39B9-D4A0445EF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a16="http://schemas.microsoft.com/office/drawing/2014/main" xmlns="" val="304846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777D0816-A0A9-20C1-B42A-95D1C13F84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3850" y="213868"/>
            <a:ext cx="4457700" cy="3977640"/>
          </a:xfrm>
        </p:spPr>
        <p:txBody>
          <a:bodyPr anchor="b">
            <a:noAutofit/>
          </a:bodyPr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1F53C620-9E4A-9463-32D9-EAB787FF616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7163" y="4405376"/>
            <a:ext cx="4464142" cy="1487424"/>
          </a:xfrm>
        </p:spPr>
        <p:txBody>
          <a:bodyPr anchor="t">
            <a:noAutofit/>
          </a:bodyPr>
          <a:lstStyle>
            <a:lvl1pPr marL="0" indent="0" algn="l">
              <a:buNone/>
              <a:defRPr sz="26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A8ED90A8-7525-1B2C-FACF-0A70191543F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 flipH="1">
            <a:off x="4951033" y="0"/>
            <a:ext cx="4192967" cy="6858000"/>
          </a:xfrm>
          <a:custGeom>
            <a:avLst/>
            <a:gdLst>
              <a:gd name="connsiteX0" fmla="*/ 0 w 5590623"/>
              <a:gd name="connsiteY0" fmla="*/ 0 h 6858000"/>
              <a:gd name="connsiteX1" fmla="*/ 5590623 w 5590623"/>
              <a:gd name="connsiteY1" fmla="*/ 0 h 6858000"/>
              <a:gd name="connsiteX2" fmla="*/ 5590623 w 5590623"/>
              <a:gd name="connsiteY2" fmla="*/ 5112985 h 6858000"/>
              <a:gd name="connsiteX3" fmla="*/ 3845608 w 5590623"/>
              <a:gd name="connsiteY3" fmla="*/ 6858000 h 6858000"/>
              <a:gd name="connsiteX4" fmla="*/ 99715 w 5590623"/>
              <a:gd name="connsiteY4" fmla="*/ 6858000 h 6858000"/>
              <a:gd name="connsiteX5" fmla="*/ 0 w 5590623"/>
              <a:gd name="connsiteY5" fmla="*/ 68529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90623" h="6858000">
                <a:moveTo>
                  <a:pt x="0" y="0"/>
                </a:moveTo>
                <a:lnTo>
                  <a:pt x="5590623" y="0"/>
                </a:lnTo>
                <a:lnTo>
                  <a:pt x="5590623" y="5112985"/>
                </a:lnTo>
                <a:cubicBezTo>
                  <a:pt x="5590623" y="6076730"/>
                  <a:pt x="4809354" y="6858000"/>
                  <a:pt x="3845608" y="6858000"/>
                </a:cubicBezTo>
                <a:lnTo>
                  <a:pt x="99715" y="6858000"/>
                </a:lnTo>
                <a:lnTo>
                  <a:pt x="0" y="685296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EC5FC4FE-969C-3430-8E2D-D1961B0E5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02AF8041-59E3-15F2-6902-E9C22C3331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D27CEAE8-ACAD-92D0-B0A7-F2FED32A53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16="http://schemas.microsoft.com/office/drawing/2014/main" xmlns="" val="381300083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5" y="1028700"/>
            <a:ext cx="6324600" cy="368300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19225" y="4876800"/>
            <a:ext cx="6324600" cy="1099109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20EA5083-CBDA-234C-ADF4-DE0F10961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3B46CB32-AE1A-C161-F8AD-B5C4C197C0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="" id="{DB321B52-8912-5727-807C-9B371A898A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:a16="http://schemas.microsoft.com/office/drawing/2014/main" xmlns="" val="63553908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, 5 Text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3B1BB6E-B06C-A17C-8C3E-79EABCBE4EF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084" y="2576993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7" name="Rectangle 4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731A7D4-E0B1-9EFC-60E9-55B28D5F029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084" y="3726576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8" name="Rectangle 4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379DD77-5A9A-AFFB-A8F9-07D52E7790A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084" y="4890570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20" name="Rectangle 89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D81854D-7A68-8152-BE67-C5FD9CA58AA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0555" y="2576993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9" name="Rectangle 8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A9BC805-8AC0-6973-6307-402D4873D25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0555" y="3726576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6436" y="1058975"/>
            <a:ext cx="5879400" cy="814279"/>
          </a:xfrm>
        </p:spPr>
        <p:txBody>
          <a:bodyPr lIns="0" tIns="0" rIns="0" bIns="0" anchor="b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922A121-F74E-1DBB-F90E-9ECA5D2738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23706" y="2587693"/>
            <a:ext cx="383756" cy="444763"/>
          </a:xfrm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2"/>
                </a:solidFill>
                <a:latin typeface="+mj-lt"/>
              </a:defRPr>
            </a:lvl1pPr>
            <a:lvl2pPr>
              <a:defRPr sz="1800">
                <a:latin typeface="+mj-lt"/>
              </a:defRPr>
            </a:lvl2pPr>
            <a:lvl3pPr>
              <a:defRPr sz="1800">
                <a:latin typeface="+mj-lt"/>
              </a:defRPr>
            </a:lvl3pPr>
            <a:lvl4pPr>
              <a:defRPr sz="1800">
                <a:latin typeface="+mj-lt"/>
              </a:defRPr>
            </a:lvl4pPr>
            <a:lvl5pPr>
              <a:defRPr sz="1800">
                <a:latin typeface="+mj-lt"/>
              </a:defRPr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1A28972-BB4A-9DE5-EC1C-17EC2CEC12C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91829" y="2255838"/>
            <a:ext cx="3286125" cy="1111250"/>
          </a:xfrm>
        </p:spPr>
        <p:txBody>
          <a:bodyPr anchor="ctr"/>
          <a:lstStyle>
            <a:lvl1pPr marL="0" indent="0">
              <a:lnSpc>
                <a:spcPct val="100000"/>
              </a:lnSpc>
              <a:buFontTx/>
              <a:buNone/>
              <a:defRPr sz="1800" b="1">
                <a:latin typeface="+mj-lt"/>
              </a:defRPr>
            </a:lvl1pPr>
            <a:lvl2pPr>
              <a:lnSpc>
                <a:spcPct val="100000"/>
              </a:lnSpc>
              <a:defRPr sz="1800" b="1"/>
            </a:lvl2pPr>
            <a:lvl3pPr>
              <a:lnSpc>
                <a:spcPct val="100000"/>
              </a:lnSpc>
              <a:defRPr sz="1800" b="1"/>
            </a:lvl3pPr>
            <a:lvl4pPr>
              <a:lnSpc>
                <a:spcPct val="100000"/>
              </a:lnSpc>
              <a:defRPr sz="1800" b="1"/>
            </a:lvl4pPr>
            <a:lvl5pPr>
              <a:lnSpc>
                <a:spcPct val="100000"/>
              </a:lnSpc>
              <a:defRPr sz="1800" b="1"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1934284-00BE-576C-F2BA-050CD34490B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23706" y="3736735"/>
            <a:ext cx="383756" cy="444763"/>
          </a:xfrm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2"/>
                </a:solidFill>
                <a:latin typeface="+mj-lt"/>
              </a:defRPr>
            </a:lvl1pPr>
            <a:lvl2pPr>
              <a:defRPr sz="1800">
                <a:latin typeface="+mj-lt"/>
              </a:defRPr>
            </a:lvl2pPr>
            <a:lvl3pPr>
              <a:defRPr sz="1800">
                <a:latin typeface="+mj-lt"/>
              </a:defRPr>
            </a:lvl3pPr>
            <a:lvl4pPr>
              <a:defRPr sz="1800">
                <a:latin typeface="+mj-lt"/>
              </a:defRPr>
            </a:lvl4pPr>
            <a:lvl5pPr>
              <a:defRPr sz="1800">
                <a:latin typeface="+mj-lt"/>
              </a:defRPr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D4614F8-0641-9496-CFCF-28C79812257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291829" y="3409558"/>
            <a:ext cx="3286125" cy="1111250"/>
          </a:xfrm>
        </p:spPr>
        <p:txBody>
          <a:bodyPr anchor="ctr"/>
          <a:lstStyle>
            <a:lvl1pPr marL="0" indent="0">
              <a:lnSpc>
                <a:spcPct val="100000"/>
              </a:lnSpc>
              <a:buFontTx/>
              <a:buNone/>
              <a:defRPr sz="1800" b="1">
                <a:latin typeface="+mj-lt"/>
              </a:defRPr>
            </a:lvl1pPr>
            <a:lvl2pPr marL="457200" indent="0">
              <a:lnSpc>
                <a:spcPct val="100000"/>
              </a:lnSpc>
              <a:buFontTx/>
              <a:buNone/>
              <a:defRPr sz="1800" b="1"/>
            </a:lvl2pPr>
            <a:lvl3pPr marL="914400" indent="0">
              <a:lnSpc>
                <a:spcPct val="100000"/>
              </a:lnSpc>
              <a:buFontTx/>
              <a:buNone/>
              <a:defRPr sz="1800" b="1"/>
            </a:lvl3pPr>
            <a:lvl4pPr marL="1371600" indent="0">
              <a:lnSpc>
                <a:spcPct val="100000"/>
              </a:lnSpc>
              <a:buFontTx/>
              <a:buNone/>
              <a:defRPr sz="1800" b="1"/>
            </a:lvl4pPr>
            <a:lvl5pPr marL="1828800" indent="0">
              <a:lnSpc>
                <a:spcPct val="100000"/>
              </a:lnSpc>
              <a:buFontTx/>
              <a:buNone/>
              <a:defRPr sz="1800" b="1"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04425C6-1E3A-2D07-F971-EA5DD926CB8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3706" y="4888714"/>
            <a:ext cx="383756" cy="444763"/>
          </a:xfrm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2"/>
                </a:solidFill>
                <a:latin typeface="+mj-lt"/>
              </a:defRPr>
            </a:lvl1pPr>
            <a:lvl2pPr>
              <a:defRPr sz="1800">
                <a:latin typeface="+mj-lt"/>
              </a:defRPr>
            </a:lvl2pPr>
            <a:lvl3pPr>
              <a:defRPr sz="1800">
                <a:latin typeface="+mj-lt"/>
              </a:defRPr>
            </a:lvl3pPr>
            <a:lvl4pPr>
              <a:defRPr sz="1800">
                <a:latin typeface="+mj-lt"/>
              </a:defRPr>
            </a:lvl4pPr>
            <a:lvl5pPr>
              <a:defRPr sz="1800">
                <a:latin typeface="+mj-lt"/>
              </a:defRPr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10C586E-C370-0572-962A-51D7AD99CB1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291829" y="4563278"/>
            <a:ext cx="3286125" cy="1111250"/>
          </a:xfrm>
        </p:spPr>
        <p:txBody>
          <a:bodyPr anchor="ctr"/>
          <a:lstStyle>
            <a:lvl1pPr marL="0" indent="0">
              <a:lnSpc>
                <a:spcPct val="100000"/>
              </a:lnSpc>
              <a:buFontTx/>
              <a:buNone/>
              <a:defRPr sz="1800" b="1">
                <a:latin typeface="+mj-lt"/>
              </a:defRPr>
            </a:lvl1pPr>
            <a:lvl2pPr marL="457200" indent="0">
              <a:lnSpc>
                <a:spcPct val="100000"/>
              </a:lnSpc>
              <a:buFontTx/>
              <a:buNone/>
              <a:defRPr sz="1800" b="1"/>
            </a:lvl2pPr>
            <a:lvl3pPr marL="914400" indent="0">
              <a:lnSpc>
                <a:spcPct val="100000"/>
              </a:lnSpc>
              <a:buFontTx/>
              <a:buNone/>
              <a:defRPr sz="1800" b="1"/>
            </a:lvl3pPr>
            <a:lvl4pPr marL="1371600" indent="0">
              <a:lnSpc>
                <a:spcPct val="100000"/>
              </a:lnSpc>
              <a:buFontTx/>
              <a:buNone/>
              <a:defRPr sz="1800" b="1"/>
            </a:lvl4pPr>
            <a:lvl5pPr marL="1828800" indent="0">
              <a:lnSpc>
                <a:spcPct val="100000"/>
              </a:lnSpc>
              <a:buFontTx/>
              <a:buNone/>
              <a:defRPr sz="1800" b="1"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76BF66F-CB64-BBEF-FBC9-3B4A250FF54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714157" y="2590188"/>
            <a:ext cx="383756" cy="444763"/>
          </a:xfrm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2"/>
                </a:solidFill>
                <a:latin typeface="+mj-lt"/>
              </a:defRPr>
            </a:lvl1pPr>
            <a:lvl2pPr>
              <a:defRPr sz="1800">
                <a:latin typeface="+mj-lt"/>
              </a:defRPr>
            </a:lvl2pPr>
            <a:lvl3pPr>
              <a:defRPr sz="1800">
                <a:latin typeface="+mj-lt"/>
              </a:defRPr>
            </a:lvl3pPr>
            <a:lvl4pPr>
              <a:defRPr sz="1800">
                <a:latin typeface="+mj-lt"/>
              </a:defRPr>
            </a:lvl4pPr>
            <a:lvl5pPr>
              <a:defRPr sz="1800">
                <a:latin typeface="+mj-lt"/>
              </a:defRPr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15F872C-5958-E6E3-B049-C7D76BD6022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285489" y="2244289"/>
            <a:ext cx="3286125" cy="1111250"/>
          </a:xfrm>
        </p:spPr>
        <p:txBody>
          <a:bodyPr anchor="ctr"/>
          <a:lstStyle>
            <a:lvl1pPr marL="0" indent="0">
              <a:lnSpc>
                <a:spcPct val="100000"/>
              </a:lnSpc>
              <a:buFontTx/>
              <a:buNone/>
              <a:defRPr sz="1800" b="1">
                <a:latin typeface="+mj-lt"/>
              </a:defRPr>
            </a:lvl1pPr>
            <a:lvl2pPr marL="457200" indent="0">
              <a:lnSpc>
                <a:spcPct val="100000"/>
              </a:lnSpc>
              <a:buFontTx/>
              <a:buNone/>
              <a:defRPr sz="1800" b="1"/>
            </a:lvl2pPr>
            <a:lvl3pPr marL="914400" indent="0">
              <a:lnSpc>
                <a:spcPct val="100000"/>
              </a:lnSpc>
              <a:buFontTx/>
              <a:buNone/>
              <a:defRPr sz="1800" b="1"/>
            </a:lvl3pPr>
            <a:lvl4pPr marL="1371600" indent="0">
              <a:lnSpc>
                <a:spcPct val="100000"/>
              </a:lnSpc>
              <a:buFontTx/>
              <a:buNone/>
              <a:defRPr sz="1800" b="1"/>
            </a:lvl4pPr>
            <a:lvl5pPr marL="1828800" indent="0">
              <a:lnSpc>
                <a:spcPct val="100000"/>
              </a:lnSpc>
              <a:buFontTx/>
              <a:buNone/>
              <a:defRPr sz="1800" b="1"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9563155-4732-CF95-38F9-9E62545CF20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714157" y="3736735"/>
            <a:ext cx="383756" cy="444763"/>
          </a:xfrm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2"/>
                </a:solidFill>
                <a:latin typeface="+mj-lt"/>
              </a:defRPr>
            </a:lvl1pPr>
            <a:lvl2pPr>
              <a:defRPr sz="1800">
                <a:latin typeface="+mj-lt"/>
              </a:defRPr>
            </a:lvl2pPr>
            <a:lvl3pPr>
              <a:defRPr sz="1800">
                <a:latin typeface="+mj-lt"/>
              </a:defRPr>
            </a:lvl3pPr>
            <a:lvl4pPr>
              <a:defRPr sz="1800">
                <a:latin typeface="+mj-lt"/>
              </a:defRPr>
            </a:lvl4pPr>
            <a:lvl5pPr>
              <a:defRPr sz="1800">
                <a:latin typeface="+mj-lt"/>
              </a:defRPr>
            </a:lvl5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8632D52-9F72-E6F7-9843-8646F95B5FA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285489" y="3398009"/>
            <a:ext cx="3286125" cy="1111250"/>
          </a:xfrm>
        </p:spPr>
        <p:txBody>
          <a:bodyPr anchor="ctr"/>
          <a:lstStyle>
            <a:lvl1pPr marL="0" indent="0">
              <a:lnSpc>
                <a:spcPct val="100000"/>
              </a:lnSpc>
              <a:buFontTx/>
              <a:buNone/>
              <a:defRPr sz="1800" b="1">
                <a:latin typeface="+mj-lt"/>
              </a:defRPr>
            </a:lvl1pPr>
            <a:lvl2pPr marL="457200" indent="0">
              <a:lnSpc>
                <a:spcPct val="100000"/>
              </a:lnSpc>
              <a:buFontTx/>
              <a:buNone/>
              <a:defRPr sz="1800" b="1"/>
            </a:lvl2pPr>
            <a:lvl3pPr marL="914400" indent="0">
              <a:lnSpc>
                <a:spcPct val="100000"/>
              </a:lnSpc>
              <a:buFontTx/>
              <a:buNone/>
              <a:defRPr sz="1800" b="1"/>
            </a:lvl3pPr>
            <a:lvl4pPr marL="1371600" indent="0">
              <a:lnSpc>
                <a:spcPct val="100000"/>
              </a:lnSpc>
              <a:buFontTx/>
              <a:buNone/>
              <a:defRPr sz="1800" b="1"/>
            </a:lvl4pPr>
            <a:lvl5pPr marL="1828800" indent="0">
              <a:lnSpc>
                <a:spcPct val="100000"/>
              </a:lnSpc>
              <a:buFontTx/>
              <a:buNone/>
              <a:defRPr sz="1800" b="1"/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E8E960A-184B-47C0-C68F-43E1F03C64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4D0DFAE-ECB5-DB29-9C6B-1662CE0653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09268C7-DA35-8A6D-469A-DEC704288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F0DBA6A-1CB5-96D5-F35C-B3AFB4AB370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5ED06C3-D451-CC0C-50D8-69D1AB8723A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296327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6436" y="1058975"/>
            <a:ext cx="5879400" cy="814279"/>
          </a:xfrm>
        </p:spPr>
        <p:txBody>
          <a:bodyPr lIns="0" tIns="0" rIns="0" bIns="0" anchor="b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21915AA-7D4E-CEF2-0E27-CA6FB479DB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36436" y="2032001"/>
            <a:ext cx="7778912" cy="39830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E8E960A-184B-47C0-C68F-43E1F03C64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504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4D0DFAE-ECB5-DB29-9C6B-1662CE0653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09268C7-DA35-8A6D-469A-DEC704288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F0DBA6A-1CB5-96D5-F35C-B3AFB4AB370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5ED06C3-D451-CC0C-50D8-69D1AB8723A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37203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831919"/>
            <a:ext cx="7878000" cy="528186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5E18C40-517B-C014-D81B-823BAE2FD5A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7349" y="1542474"/>
            <a:ext cx="7878000" cy="44725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526D3A9-25EF-273F-0E13-3524534685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636B9F0-0AA4-2C68-C74E-D1921EFEE7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A9B5B83-6D7B-707F-F948-6BD712772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E29DE8E-07F5-D1B2-C0AF-4DDB3060CAB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5AFC956-0159-EEB8-6BC1-9C3F1B1AE45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063343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-1325880"/>
            <a:ext cx="7886700" cy="1325880"/>
          </a:xfrm>
        </p:spPr>
        <p:txBody>
          <a:bodyPr anchor="ctr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="" id="{04095B0E-61E1-13CE-6F7F-EE3F7FD0FD9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49" y="314037"/>
            <a:ext cx="7886700" cy="57010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="" id="{E379A793-2C0E-8F06-4362-96A1983B58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="" id="{302C9044-6596-30C3-95FD-F186F8096A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="" id="{06E5F415-CF39-9236-9576-0DF9F95C15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a16="http://schemas.microsoft.com/office/drawing/2014/main" xmlns="" val="4428446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19"/>
            <a:ext cx="7878000" cy="848979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304FB75-D5E0-9511-4FD2-C68C1C091E5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7349" y="1847276"/>
            <a:ext cx="7873652" cy="41677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1F12379-188A-C977-1150-3E5925DBE4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BBEF7DA-BA6D-A07F-F03E-2BC9F8B311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C858912-AA2F-5EAF-FCD4-B77FA992F0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429890D-AAF9-8BC9-BD12-23ABDAA0454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611981F-BBC7-0DC8-FC22-8FF2B06CB48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490016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260" y="2385975"/>
            <a:ext cx="3243834" cy="2454796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4D1E701-C09D-5C9D-D6F0-B24CF24DE8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218712" y="2385976"/>
            <a:ext cx="4296636" cy="245479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FB65093-A00A-3EDD-C0C5-4CDFFD32BA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3D35FF5-CE2E-247E-ACA9-67EA0D2584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C35B66F-F94E-7191-89B2-9BC080EC53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9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18DEC2A-2948-AEF3-C9E8-2ED520DE083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F8E1B26-93AA-F87D-FBC9-B4B64DEAF7D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271753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260" y="2258568"/>
            <a:ext cx="2859786" cy="3557016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7179A23-77F8-DF71-F294-EBB8C50418C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44641" y="2258569"/>
            <a:ext cx="4670707" cy="35570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BDE5B8C-BD87-04ED-9CEF-4AFD2D0C89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671EFC9-7505-F7FF-CF6B-86AB994377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11F0AB1-6FFC-E765-BFAA-96D0299632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489C308-841C-D2A7-8515-411CB016866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60E0D5B-082D-4EB9-B1D4-EF2D236B05E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B814A6C-6187-44A9-CE55-07E0F6A33C0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CF56FCA-E9F5-CED2-901F-8A806CBEC2E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491576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1109588"/>
            <a:ext cx="3109187" cy="4638825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BE3F9A9-6F1E-9A87-9F34-719BDBBB17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034BEAC-979B-C481-66E0-57CBE849F2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633B9A1-B856-0C6C-BE29-3F7047578B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74AC177-8C09-79F3-8CC6-DA60495C446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15B36F5-13CB-A1A3-0ECD-756964BC068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D56DEF8-59B1-77EC-4BF9-9B1E066C877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AC0D963-F67D-C0B7-83D7-35313281638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8E2A2FC-47FE-82C3-DDCE-775263AF6B3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920838" y="1109588"/>
            <a:ext cx="4594510" cy="46388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6158329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77457"/>
            <a:ext cx="3106674" cy="4940661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4B042FA-40F9-5B1B-253A-F9E4CE1EFE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217913B-B30A-FA59-DEB0-EE00CE0E24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0BC0D2D-F6C3-AAB2-BE9B-976038A367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33E3486-94FE-93B7-B905-AD9FCF0CBC2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11974C7-CCAB-1907-BE37-42979777A4C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6A3D12A-2FB9-F068-52F8-5ECB59CF790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5C18F72-C84F-D063-4732-84EC0978CB8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D273858-FBFD-DEAE-AD96-5C657A6EFD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913911" y="877457"/>
            <a:ext cx="4601437" cy="49406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1067473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20"/>
            <a:ext cx="2620736" cy="5194161"/>
          </a:xfrm>
        </p:spPr>
        <p:txBody>
          <a:bodyPr anchor="ctr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DE26A1A-0C2E-AA4F-2BFD-2FC457BEE9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E13558B-C550-D97A-0993-90E482774F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B01AD3E-A936-38B4-4A48-03DBD2461E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F7CAE20-16AA-488D-A148-9F47CEF0D16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1F815CC-EECB-FB5B-68C1-C48FC508C71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F9D6568-E832-17EE-6E8D-6D4F80BEF1A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EC9985A-8A31-E099-A519-A003E3B94C4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781B36D-31CE-2315-D28B-4F83E6A8691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94372" y="831920"/>
            <a:ext cx="5116628" cy="5194159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2482985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627" y="740003"/>
            <a:ext cx="7998744" cy="1108799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CFBB123-E35D-F0AD-599A-36331CA67F5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72628" y="1930401"/>
            <a:ext cx="7998736" cy="1108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D5CE30-2042-C9F0-1D52-67FF1CCCF5B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 flipH="1">
            <a:off x="572627" y="3125456"/>
            <a:ext cx="7998743" cy="3003882"/>
          </a:xfrm>
          <a:custGeom>
            <a:avLst/>
            <a:gdLst>
              <a:gd name="connsiteX0" fmla="*/ 717565 w 10664990"/>
              <a:gd name="connsiteY0" fmla="*/ 0 h 3003882"/>
              <a:gd name="connsiteX1" fmla="*/ 10664990 w 10664990"/>
              <a:gd name="connsiteY1" fmla="*/ 0 h 3003882"/>
              <a:gd name="connsiteX2" fmla="*/ 10664990 w 10664990"/>
              <a:gd name="connsiteY2" fmla="*/ 2040791 h 3003882"/>
              <a:gd name="connsiteX3" fmla="*/ 9701899 w 10664990"/>
              <a:gd name="connsiteY3" fmla="*/ 3003882 h 3003882"/>
              <a:gd name="connsiteX4" fmla="*/ 0 w 10664990"/>
              <a:gd name="connsiteY4" fmla="*/ 3003882 h 3003882"/>
              <a:gd name="connsiteX5" fmla="*/ 0 w 10664990"/>
              <a:gd name="connsiteY5" fmla="*/ 807576 h 3003882"/>
              <a:gd name="connsiteX6" fmla="*/ 6866 w 10664990"/>
              <a:gd name="connsiteY6" fmla="*/ 739470 h 3003882"/>
              <a:gd name="connsiteX7" fmla="*/ 663997 w 10664990"/>
              <a:gd name="connsiteY7" fmla="*/ 13774 h 300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64990" h="3003882">
                <a:moveTo>
                  <a:pt x="717565" y="0"/>
                </a:moveTo>
                <a:lnTo>
                  <a:pt x="10664990" y="0"/>
                </a:lnTo>
                <a:lnTo>
                  <a:pt x="10664990" y="2040791"/>
                </a:lnTo>
                <a:cubicBezTo>
                  <a:pt x="10664990" y="2572691"/>
                  <a:pt x="10233799" y="3003882"/>
                  <a:pt x="9701899" y="3003882"/>
                </a:cubicBezTo>
                <a:lnTo>
                  <a:pt x="0" y="3003882"/>
                </a:lnTo>
                <a:lnTo>
                  <a:pt x="0" y="807576"/>
                </a:lnTo>
                <a:lnTo>
                  <a:pt x="6866" y="739470"/>
                </a:lnTo>
                <a:cubicBezTo>
                  <a:pt x="77427" y="394648"/>
                  <a:pt x="332267" y="116953"/>
                  <a:pt x="663997" y="1377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CA2A0CC-FD1D-090E-B032-2727A33C28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14E31B0-796E-475E-1937-AD368956E3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F8FA102-64A1-8ADA-C519-B41858DD31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1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BE4D70A-6370-D227-8C8A-E57CB8CE718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70487BC-62D0-8122-EE28-32BF73CE6AC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9599511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0329" y="1447057"/>
            <a:ext cx="4462773" cy="2033790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7F25448-0DAF-84AF-957A-8B7DD3CAE29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10330" y="3666843"/>
            <a:ext cx="4462771" cy="17814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619FEFE-FA24-AF33-24CC-8CF8C2EA533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5872" y="1447057"/>
            <a:ext cx="3427799" cy="4001232"/>
          </a:xfrm>
          <a:custGeom>
            <a:avLst/>
            <a:gdLst>
              <a:gd name="connsiteX0" fmla="*/ 850828 w 4570398"/>
              <a:gd name="connsiteY0" fmla="*/ 0 h 4001232"/>
              <a:gd name="connsiteX1" fmla="*/ 4570398 w 4570398"/>
              <a:gd name="connsiteY1" fmla="*/ 0 h 4001232"/>
              <a:gd name="connsiteX2" fmla="*/ 4570398 w 4570398"/>
              <a:gd name="connsiteY2" fmla="*/ 4001232 h 4001232"/>
              <a:gd name="connsiteX3" fmla="*/ 0 w 4570398"/>
              <a:gd name="connsiteY3" fmla="*/ 4001232 h 4001232"/>
              <a:gd name="connsiteX4" fmla="*/ 0 w 4570398"/>
              <a:gd name="connsiteY4" fmla="*/ 850828 h 4001232"/>
              <a:gd name="connsiteX5" fmla="*/ 850828 w 4570398"/>
              <a:gd name="connsiteY5" fmla="*/ 0 h 4001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0398" h="4001232">
                <a:moveTo>
                  <a:pt x="850828" y="0"/>
                </a:moveTo>
                <a:lnTo>
                  <a:pt x="4570398" y="0"/>
                </a:lnTo>
                <a:lnTo>
                  <a:pt x="4570398" y="4001232"/>
                </a:lnTo>
                <a:lnTo>
                  <a:pt x="0" y="4001232"/>
                </a:lnTo>
                <a:lnTo>
                  <a:pt x="0" y="850828"/>
                </a:lnTo>
                <a:cubicBezTo>
                  <a:pt x="0" y="380929"/>
                  <a:pt x="380929" y="0"/>
                  <a:pt x="85082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ABCDF30-736E-DDCD-8995-04081136DC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DCB8639-0E62-F8EE-441C-1B7A70F4DE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1946413-27AA-1378-FE96-418D83493E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E886974-A437-755C-8DD2-D1FAF1F4CD2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70087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9ECFDDC-497E-4477-382E-22B08D2D266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16934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4180358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7500" y="825622"/>
            <a:ext cx="5143500" cy="932688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1" y="831920"/>
            <a:ext cx="2530529" cy="51941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173E1F8-C04C-8FCF-9E14-B4E1DB2FFAA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67501" y="1876088"/>
            <a:ext cx="5143500" cy="41389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C540298-18F9-BB50-4F7D-8DBF53B1A0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470C8BC-9567-FE0B-27FF-87FC864EAB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7C8A89B-AF92-C4D9-9581-EF8D76660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0" name="Freeform: Shape 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D6A59D5-A266-1465-E5EF-E8F22D2CF90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8766000" y="1215042"/>
            <a:ext cx="378000" cy="661046"/>
          </a:xfrm>
          <a:custGeom>
            <a:avLst/>
            <a:gdLst>
              <a:gd name="connsiteX0" fmla="*/ 0 w 3383176"/>
              <a:gd name="connsiteY0" fmla="*/ 0 h 661046"/>
              <a:gd name="connsiteX1" fmla="*/ 3383176 w 3383176"/>
              <a:gd name="connsiteY1" fmla="*/ 0 h 661046"/>
              <a:gd name="connsiteX2" fmla="*/ 3383176 w 3383176"/>
              <a:gd name="connsiteY2" fmla="*/ 661046 h 661046"/>
              <a:gd name="connsiteX3" fmla="*/ 0 w 3383176"/>
              <a:gd name="connsiteY3" fmla="*/ 661046 h 661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83176" h="661046">
                <a:moveTo>
                  <a:pt x="0" y="0"/>
                </a:moveTo>
                <a:lnTo>
                  <a:pt x="3383176" y="0"/>
                </a:lnTo>
                <a:lnTo>
                  <a:pt x="3383176" y="661046"/>
                </a:lnTo>
                <a:lnTo>
                  <a:pt x="0" y="661046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800"/>
          </a:p>
        </p:txBody>
      </p:sp>
      <p:cxnSp>
        <p:nvCxnSpPr>
          <p:cNvPr id="1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C124138-469D-E937-2DC9-48342587481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DCD94ED-A7C3-B922-5276-E0CFC541EDD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7046798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416DC19-3EE2-3837-631A-80C6DAE26E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0329" y="1447057"/>
            <a:ext cx="4462773" cy="2033790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FD5174A-D175-9F7D-91D2-BF215C7FAC7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5301" y="3629902"/>
            <a:ext cx="4477802" cy="181837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25" name="Freeform: Shape 2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9FDD3A7-399A-2E72-FF25-BF24500FF67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5872" y="1447057"/>
            <a:ext cx="3427799" cy="4001232"/>
          </a:xfrm>
          <a:custGeom>
            <a:avLst/>
            <a:gdLst>
              <a:gd name="connsiteX0" fmla="*/ 850828 w 4570398"/>
              <a:gd name="connsiteY0" fmla="*/ 0 h 4001232"/>
              <a:gd name="connsiteX1" fmla="*/ 4570398 w 4570398"/>
              <a:gd name="connsiteY1" fmla="*/ 0 h 4001232"/>
              <a:gd name="connsiteX2" fmla="*/ 4570398 w 4570398"/>
              <a:gd name="connsiteY2" fmla="*/ 4001232 h 4001232"/>
              <a:gd name="connsiteX3" fmla="*/ 0 w 4570398"/>
              <a:gd name="connsiteY3" fmla="*/ 4001232 h 4001232"/>
              <a:gd name="connsiteX4" fmla="*/ 0 w 4570398"/>
              <a:gd name="connsiteY4" fmla="*/ 850828 h 4001232"/>
              <a:gd name="connsiteX5" fmla="*/ 850828 w 4570398"/>
              <a:gd name="connsiteY5" fmla="*/ 0 h 4001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0398" h="4001232">
                <a:moveTo>
                  <a:pt x="850828" y="0"/>
                </a:moveTo>
                <a:lnTo>
                  <a:pt x="4570398" y="0"/>
                </a:lnTo>
                <a:lnTo>
                  <a:pt x="4570398" y="4001232"/>
                </a:lnTo>
                <a:lnTo>
                  <a:pt x="0" y="4001232"/>
                </a:lnTo>
                <a:lnTo>
                  <a:pt x="0" y="850828"/>
                </a:lnTo>
                <a:cubicBezTo>
                  <a:pt x="0" y="380929"/>
                  <a:pt x="380929" y="0"/>
                  <a:pt x="85082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CF167BF-3D71-20AF-2E69-EA5752A6E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953D09-438D-5340-80C3-D1668C25A4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1737F91-61A6-9573-FAEE-32AB394D0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22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43CB0A4-DCC7-ECD1-D1DC-7A37717979B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52A0D3B-29E2-5893-0F38-FC610A31DC1B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010100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9210" y="831918"/>
            <a:ext cx="3271266" cy="1527048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19"/>
            <a:ext cx="4325632" cy="51941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D902598-98B0-111E-C570-D294DFF63A0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239210" y="2530765"/>
            <a:ext cx="3271266" cy="34842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530FC37-80EF-0A07-0887-E72EE2F2EA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B5D7C95-B96F-1B15-0186-8CF2D27B0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8935CD5-5B1B-FE89-B83F-E43E648ADA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FFC6615-4187-7A83-63EE-BF6CF6B2BD1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A13F58F-07D6-B33D-BD64-C72F39E3D60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214183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0E64AB3-51D9-9992-E51A-78ADA62E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47" y="831918"/>
            <a:ext cx="3271266" cy="1527048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65082D8-BAB5-0BFE-8BA8-E50FFE04E27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1" y="2521529"/>
            <a:ext cx="3271266" cy="34935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92B4E0B-09D2-1770-AF0A-79593CF5C03A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85321" y="831919"/>
            <a:ext cx="4325632" cy="51941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3135D21-9D7B-C592-F9B1-C45527BFFF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76E13FC-6FF0-0B11-2B96-ECCD78FC3A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F63308A-4914-FAA4-AF71-EA8AB8B74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BFCDEF0-A571-1775-D666-DD70D4326BA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6AF83C9-36E2-6852-74FB-AB9B9B4846C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2479683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798" y="825622"/>
            <a:ext cx="3392202" cy="932688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2999" y="831919"/>
            <a:ext cx="4236182" cy="51941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1EB3780-5266-3444-3317-22ACFFCE499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118799" y="1902698"/>
            <a:ext cx="3392202" cy="411234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7B9E5B2-7325-82CA-6062-3169FE7D5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C01CB96-C098-D789-185D-0A6FED880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270D577-1A93-F8B5-EC60-749030FF6F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95D4149-5D4A-C071-F2F9-529F92199B3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F2CF751-80F5-AC12-9235-FEBCA21CF7F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3147442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118" y="831919"/>
            <a:ext cx="3429000" cy="932688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882F52C-7359-FD40-71A5-15E3C8B2A17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55118" y="1921165"/>
            <a:ext cx="3429000" cy="40938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38291" y="831919"/>
            <a:ext cx="4072710" cy="5194162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1FFE30C-67A7-0896-8382-BABCD70340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04E6BC6-9D59-8976-032A-6B639BC50D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E030EEB-A8D0-4D9B-FDE5-0FCE3DC7D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6FBC27-AA27-A480-F758-AA0A0E34876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181070F-26E0-0C0D-6747-547B88616A0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1621749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9824" y="831918"/>
            <a:ext cx="2551176" cy="1527048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19"/>
            <a:ext cx="5055108" cy="51941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65AB92A-BAA8-BA88-5315-6CDEB9B7170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959825" y="2512293"/>
            <a:ext cx="2551176" cy="35027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CD858A2-3AA3-29EC-34E4-F6890BAEE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3321516-7241-6346-DEBE-42DAA310AB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4A23FE0-8FD5-337D-C29C-60458812C0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0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1CF247D-9042-90FD-312C-A1D50781EA0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B84D435-085C-D7FE-B28F-B6977BBEA6DA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0633841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19"/>
            <a:ext cx="2551176" cy="152704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69C6F0A-B174-5013-4DDB-AB20BA8268B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1" y="2549237"/>
            <a:ext cx="2551176" cy="34658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71336" y="831919"/>
            <a:ext cx="4939665" cy="5194162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3E85C36-1ED6-1795-08DB-23696B530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92E76A4-FFBE-61B8-F59B-EC1CE3BFDE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082745D-51FE-069C-245E-4F44EB7798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4F783A1-78AA-BF8E-8A22-FCBFCE05B01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749601C-05D8-E636-3210-CF2A8713AE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825414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5090" y="831919"/>
            <a:ext cx="2455164" cy="2035696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20"/>
            <a:ext cx="5203024" cy="509168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1A6011F-285F-BCE2-F758-C63F33675A0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060184" y="2983345"/>
            <a:ext cx="2455164" cy="3031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609FF9B-D63D-5137-0473-E4C0988E77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104BA7A-7438-73D7-F9C7-AB3C9A7E00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6204760-0885-A02F-0067-BD4AC55CCC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85EA8A6-8678-1948-5F2D-5CF4833E07B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295486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B9F398C-FAF1-1B27-836C-F97B88F7821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5649299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20"/>
            <a:ext cx="7878001" cy="3472067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999" y="4509559"/>
            <a:ext cx="3434504" cy="1516522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F99E67D-47D5-3842-1385-6C2F08D20EE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177148" y="4509559"/>
            <a:ext cx="4333850" cy="15165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D78DFD8-B1C6-7604-1671-4CDAC39128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9921C03-3153-09AF-0D57-A0D96EBE1D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86E0734-2C6E-8C3B-65F2-133B94CFCF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E6A6E60-0F31-180B-5E3F-E85797977EC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1" y="6667500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E8990BD-673C-BFDE-354D-14C949F2431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498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9741496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65938"/>
            <a:ext cx="7878001" cy="255600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999" y="3785800"/>
            <a:ext cx="2215214" cy="2240280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2A94BD-34CC-6470-1478-1D549D046B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71800" y="3785795"/>
            <a:ext cx="5543548" cy="22402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82F43E7-55DC-C610-6DA1-0251237351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AE1085B-0F8A-711E-D721-A4D350D794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738CBE5-2DAC-95AD-3EE9-B0A0F5340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8884F71-7DBC-7C26-DB2C-731FCBC2EA6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1" y="667712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13CFB62-5831-FDE1-34F0-38FCD7614D8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4981" y="962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342619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19"/>
            <a:ext cx="2215214" cy="2240279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3CBF087-ADB9-D746-ED3D-8EAC47AF3E1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78730" y="824390"/>
            <a:ext cx="5532269" cy="224780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3310759"/>
            <a:ext cx="7878001" cy="2722852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9BA7EC8-1425-F948-FB17-5F51DEC987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94AE2EC-59C3-D91C-8CD6-658F68BC54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6BBD3BD-F630-46F9-25B2-85A0E608D8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6BDEB52-5B02-AD88-F4C8-F7406429984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1" y="6667500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778D6D3-2293-3FE4-3124-63EF2E3A5E3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498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7160013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472" y="858338"/>
            <a:ext cx="7878000" cy="970463"/>
          </a:xfrm>
        </p:spPr>
        <p:txBody>
          <a:bodyPr anchor="ctr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5472" y="2081048"/>
            <a:ext cx="4618094" cy="3945032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F023DEB-EBD2-ECA5-19D2-F448BDC7606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429249" y="2081048"/>
            <a:ext cx="3086100" cy="39450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24FB994-9B85-2B55-198D-4925FB1F21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FCC0375-2AE8-A777-C3E0-7D2E3B0F61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637823D-6C6E-38BE-B6BE-096424E8D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5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E6A6E60-0F31-180B-5E3F-E85797977EC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9625" y="6667500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E8990BD-673C-BFDE-354D-14C949F2431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84606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2129141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52884"/>
            <a:ext cx="3504438" cy="1453896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2459421"/>
            <a:ext cx="3504438" cy="354569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D55DF58-60BC-15D0-99C3-6E7F78EBD70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281055" y="852885"/>
            <a:ext cx="4234293" cy="51621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12407CB-320D-5895-BDF5-2C4178E05B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CFCA35D-4F04-2227-AD9D-98F1BD01B7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8A1129D-5B96-F258-CFFC-CF58226A7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E6A6E60-0F31-180B-5E3F-E85797977EC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E8990BD-673C-BFDE-354D-14C949F2431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4389421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873725"/>
            <a:ext cx="2743202" cy="1453896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8EA658-2652-6F81-1B04-D50C60A3F17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2490952"/>
            <a:ext cx="2743202" cy="349332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9B8D2C3-5A67-946F-8429-CD7583E6B23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05200" y="873726"/>
            <a:ext cx="5010148" cy="51413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E0A59B4-299A-C00C-5665-5D12C9EBB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9C32A1D-8E68-C458-3E60-D6054C920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1D864DC-4F3D-BA46-DED4-8D088584F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2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5C9C418-CC1A-8074-2930-D5627551538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7758AAB-3FDA-3A2F-37ED-381B84536B9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0980332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3000" y="831919"/>
            <a:ext cx="7891494" cy="4069265"/>
          </a:xfrm>
        </p:spPr>
        <p:txBody>
          <a:bodyPr anchor="b">
            <a:normAutofit/>
          </a:bodyPr>
          <a:lstStyle>
            <a:lvl1pPr algn="l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000" y="5076497"/>
            <a:ext cx="5669266" cy="949583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607FA20-5F9E-5F1A-2995-42DE292E25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E53118E-49A5-7AAB-EB8C-E3E57CD9F9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D755146-626F-5951-A77D-DC3012AB50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9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F96DE7D-2B90-57E1-B338-BE484C519322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92356EB0-27E3-E63B-5A46-EF32523AD5C6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348185710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6494" y="831919"/>
            <a:ext cx="7864506" cy="3977825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3080" y="4997669"/>
            <a:ext cx="5644134" cy="1028411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54679631-7C3B-D21E-7FA5-358FCF45E9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BEAF229-1E32-0FE6-E4A3-E02C9FAAA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9676071C-D183-B427-F1DA-639AE2B348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9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47BC41E4-A5C6-BE0D-6E66-8326796424A5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E0779B7-1774-CFF8-ED50-658BA7EEBF83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323000106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F4F8927-891C-4D7A-C2D3-6EB5EF6712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6494" y="831919"/>
            <a:ext cx="7864506" cy="3977825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0489314B-CDC1-7F7E-C4DD-AAC0E5222B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3080" y="4997669"/>
            <a:ext cx="5644134" cy="1028411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F81D3DD9-10C8-C207-1E50-5F75DFD052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5AA3F5E3-D7B9-CD19-945F-38980AEB92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4FC4A806-42ED-564D-542E-AAAA4EAFD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8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36CD38AE-A66F-08B7-774A-86EA48DC6D3F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96229C75-1749-7A15-57EA-3F40239C0723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348246874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-1133856"/>
            <a:ext cx="798957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630936"/>
            <a:ext cx="6199632" cy="560527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103858D-9532-D59F-FE73-A52EB24F30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A34F1EA-1A45-A729-FE88-FBF390F44E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7189E61-2D87-C5BC-948B-835B50188A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99A632E-EAA8-D126-AC93-60A78F8F8DC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8CDBC42-8DE5-DE9A-947A-15C0C6B2D5F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8988026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-1133856"/>
            <a:ext cx="798957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1929384"/>
            <a:ext cx="6199632" cy="414223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2BA1728-455B-BDAB-6419-C04536C197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DDBA5A5-E947-E342-A677-E3AFE378DD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EDC2686-2DAB-B424-F10D-506D01DF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D22A03E-28FE-53DA-5B6A-383215ED1336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1A987AB-C78C-597A-CC63-6E545EDEC9D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04043032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-1133856"/>
            <a:ext cx="7989570" cy="11338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548640"/>
            <a:ext cx="6199632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4E269EE-28E5-BB8D-160A-2C905B350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2D3A4CC-2170-D513-478A-C60C50FE1F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018A10-98B1-2374-E4F2-709B641CBA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3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73B7D00-3E0F-D372-F868-E62DE8E2C9FA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187FA62-E4DF-283A-B2BB-2DADBA4EECE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3772141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24712" y="1188720"/>
            <a:ext cx="6899148" cy="365760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24712" y="5428752"/>
            <a:ext cx="6899148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C9EFA2AD-E749-9F60-705D-DE0941E262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98138B0B-E7B2-93DE-E6AD-66530C4A9C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708BC1B4-A19E-EF55-F8A5-8DB265F1C1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24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B3027282-55C0-23E2-F9D0-56E4079574A7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DC379414-CF7D-9895-A99E-1AA396B90C45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412710174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24712" y="1344168"/>
            <a:ext cx="6899148" cy="329184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24712" y="5349240"/>
            <a:ext cx="6899148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FC19029B-E3E6-1F4D-FA22-F5BD874176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B740A4B2-F740-621D-1480-FB55668AE4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A1A48FF9-74DF-1DDE-C86D-58BAE32E8B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5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43E09413-BF03-4EDB-7DA9-C0CBF04FEE0E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73150D4-24A2-988A-C893-A637A2FA9112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253211701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3000" y="1234440"/>
            <a:ext cx="6720840" cy="316992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4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1345" y="5540026"/>
            <a:ext cx="6720840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24B5ABA-190E-BEB5-573F-F64D2D575B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1FB98919-5529-CCFE-1092-A9D62454CE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81631FAD-95BD-D50C-3496-63D8FB39DB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1" name="Straight Connector 31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68B23DD3-BCFF-9795-0CA9-AE9401F88321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3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dec="http://schemas.microsoft.com/office/drawing/2017/decorative" xmlns="" id="{535FCD9B-34CE-58F0-8CB6-B7CB1EEF848B}"/>
              </a:ext>
              <a:ext uri="{C183D7F6-B498-43B3-948B-1728B52AA6E4}">
                <adec:decorative xmlns:adec="http://schemas.microsoft.com/office/drawing/2017/decorative" xmlns:p15="http://schemas.microsoft.com/office/powerpoint/2012/main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:adec="http://schemas.microsoft.com/office/drawing/2017/decorative" xmlns:a16="http://schemas.microsoft.com/office/drawing/2014/main" xmlns="" val="186655254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:p14="http://schemas.microsoft.com/office/powerpoint/2010/main" xmlns:adec="http://schemas.microsoft.com/office/drawing/2017/decorative" xmlns:a16="http://schemas.microsoft.com/office/drawing/2014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31919"/>
            <a:ext cx="7886700" cy="113225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961250B-543A-6F37-305B-5397B2D57B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3000" y="2115128"/>
            <a:ext cx="3868341" cy="39038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01C122A-4474-6AF3-590D-B93E5FF99B6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23609" y="2115128"/>
            <a:ext cx="3887391" cy="39038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7404D35-FA36-303B-9506-3CD0CAF6E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ABACB02-8504-5F46-9D13-168C82E2BC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F408501-24D6-36DD-2B2F-A53D1749AB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295426D-7EC9-29C7-0CAD-C64EF81840D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92CB063-86B6-5775-3AD2-DF4E29DD1CB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10047797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780" y="838988"/>
            <a:ext cx="7846220" cy="1143292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001" y="2142935"/>
            <a:ext cx="386834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3000" y="2844801"/>
            <a:ext cx="3868341" cy="3174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3609" y="2142935"/>
            <a:ext cx="3887391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23609" y="2844801"/>
            <a:ext cx="3887391" cy="3174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A415B9C-3B12-7D73-101A-B7FF5D4562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95282CE-2FB9-AAD9-5683-E23E63D4438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607876E-CDDA-8EC2-D2D8-B041DA0D03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4FAAA69-6617-A985-B5BC-8A450B7E45D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7CDD230-E1EB-AB97-AA97-B6811E8B3A8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690074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6-item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29006"/>
            <a:ext cx="7878000" cy="1101394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208A5D7-2403-1350-DEF6-007D02B9287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029" y="2599076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CA25D2A-079E-516D-CCAD-9201655031B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96854" y="2598738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32326B-44AF-69A5-8950-3E83EB14E4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4593" y="2076889"/>
            <a:ext cx="2647851" cy="739384"/>
          </a:xfrm>
        </p:spPr>
        <p:txBody>
          <a:bodyPr anchor="b"/>
          <a:lstStyle>
            <a:lvl1pPr marL="0" indent="0" algn="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r">
              <a:lnSpc>
                <a:spcPct val="100000"/>
              </a:lnSpc>
              <a:defRPr sz="1800" b="1">
                <a:latin typeface="+mj-lt"/>
              </a:defRPr>
            </a:lvl2pPr>
            <a:lvl3pPr algn="r">
              <a:lnSpc>
                <a:spcPct val="100000"/>
              </a:lnSpc>
              <a:defRPr sz="1800" b="1">
                <a:latin typeface="+mj-lt"/>
              </a:defRPr>
            </a:lvl3pPr>
            <a:lvl4pPr algn="r">
              <a:lnSpc>
                <a:spcPct val="100000"/>
              </a:lnSpc>
              <a:defRPr sz="1800" b="1">
                <a:latin typeface="+mj-lt"/>
              </a:defRPr>
            </a:lvl4pPr>
            <a:lvl5pPr algn="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CC11960-F75C-F63F-D4E4-8C19C5B8990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4594" y="2851360"/>
            <a:ext cx="2647850" cy="559032"/>
          </a:xfrm>
        </p:spPr>
        <p:txBody>
          <a:bodyPr anchor="t"/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9" name="Rectangle 4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F347C45-9CAA-BA8B-3731-BEB81073E14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029" y="3924200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CDFDE77-EF7F-9B62-D5CB-295BB8C3EBB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96854" y="3922159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02</a:t>
            </a:r>
            <a:endParaRPr lang="zh-CN" altLang="en-US"/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290AD35-CF09-6504-D01E-4C05D706F1C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4122" y="3407356"/>
            <a:ext cx="2647851" cy="739384"/>
          </a:xfrm>
        </p:spPr>
        <p:txBody>
          <a:bodyPr anchor="b"/>
          <a:lstStyle>
            <a:lvl1pPr marL="0" indent="0" algn="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r">
              <a:lnSpc>
                <a:spcPct val="100000"/>
              </a:lnSpc>
              <a:defRPr sz="1800" b="1">
                <a:latin typeface="+mj-lt"/>
              </a:defRPr>
            </a:lvl2pPr>
            <a:lvl3pPr algn="r">
              <a:lnSpc>
                <a:spcPct val="100000"/>
              </a:lnSpc>
              <a:defRPr sz="1800" b="1">
                <a:latin typeface="+mj-lt"/>
              </a:defRPr>
            </a:lvl3pPr>
            <a:lvl4pPr algn="r">
              <a:lnSpc>
                <a:spcPct val="100000"/>
              </a:lnSpc>
              <a:defRPr sz="1800" b="1">
                <a:latin typeface="+mj-lt"/>
              </a:defRPr>
            </a:lvl4pPr>
            <a:lvl5pPr algn="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5368349-BD70-533F-1B19-8FD3F67FB75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4123" y="4181827"/>
            <a:ext cx="2647850" cy="559032"/>
          </a:xfrm>
        </p:spPr>
        <p:txBody>
          <a:bodyPr anchor="t"/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0" name="Rectangle 4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AC0BE5A-3FD4-01C0-EFCD-142421774C0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029" y="5249415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67C06B3-86F3-BA14-C074-170923D252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96854" y="5245581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03</a:t>
            </a:r>
            <a:endParaRPr lang="zh-CN" altLang="en-US"/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7E3638A-E47B-2C16-051A-8CB00B9F895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24122" y="4732585"/>
            <a:ext cx="2647851" cy="739384"/>
          </a:xfrm>
        </p:spPr>
        <p:txBody>
          <a:bodyPr anchor="b"/>
          <a:lstStyle>
            <a:lvl1pPr marL="0" indent="0" algn="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r">
              <a:lnSpc>
                <a:spcPct val="100000"/>
              </a:lnSpc>
              <a:defRPr sz="1800" b="1">
                <a:latin typeface="+mj-lt"/>
              </a:defRPr>
            </a:lvl2pPr>
            <a:lvl3pPr algn="r">
              <a:lnSpc>
                <a:spcPct val="100000"/>
              </a:lnSpc>
              <a:defRPr sz="1800" b="1">
                <a:latin typeface="+mj-lt"/>
              </a:defRPr>
            </a:lvl3pPr>
            <a:lvl4pPr algn="r">
              <a:lnSpc>
                <a:spcPct val="100000"/>
              </a:lnSpc>
              <a:defRPr sz="1800" b="1">
                <a:latin typeface="+mj-lt"/>
              </a:defRPr>
            </a:lvl4pPr>
            <a:lvl5pPr algn="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A4CC468-3A85-49F0-099C-BC1F0F566DC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4123" y="5507056"/>
            <a:ext cx="2647850" cy="559032"/>
          </a:xfrm>
        </p:spPr>
        <p:txBody>
          <a:bodyPr anchor="t"/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3" name="Rectangle 89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592A1D3-2017-F169-B0A7-3173FF77C1A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6373" y="5249415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E5F3B0A-2795-1AB7-EDA7-048B8FFC180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85902" y="5245581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04</a:t>
            </a:r>
            <a:endParaRPr lang="zh-CN" altLang="en-US"/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F680350-5C6D-05CD-2861-1CBCFF6E39D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863149" y="4732585"/>
            <a:ext cx="2647851" cy="739384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541D57-A12D-E924-D596-DE278CD7F4D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863150" y="5507056"/>
            <a:ext cx="2647850" cy="55903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2" name="Rectangle 8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8A6C772-C164-3CEA-A046-D9723CBD9FC6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6373" y="3924200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73C2B03-4A5F-AABA-EC88-7F080083184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85902" y="3922160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05</a:t>
            </a:r>
            <a:endParaRPr lang="zh-CN" altLang="en-US"/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EBEE5F4-6259-F130-927E-7FFB60A40F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863149" y="3407356"/>
            <a:ext cx="2647851" cy="739384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237AC4-EBD4-DD9E-69D9-8D385F6C75A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863150" y="4181827"/>
            <a:ext cx="2647850" cy="55903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1" name="Rectangle 5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C5137EE-3743-D56F-8A63-2370A4C0D4E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6373" y="2599076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DB5C80C-26F8-0C95-154F-6DEEEDB3237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85902" y="2598738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06</a:t>
            </a:r>
            <a:endParaRPr lang="zh-CN" altLang="en-US"/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580A2FB-D18E-CCE5-D7D5-AB29B0225C0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863620" y="2076889"/>
            <a:ext cx="2647851" cy="739384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B832846-EB9F-5EFA-F397-ED05D7CD5C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63621" y="2851360"/>
            <a:ext cx="2647850" cy="55903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B4CA34A-70A6-28B9-6E95-DFAAFE588C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3CF4D40-3350-82F9-020E-252774AD81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4E27F63-E2E4-6C68-FD7F-46614FECBA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4" name="Oval 1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F924045-417C-C278-4D5D-0671DFFEA1D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3822230" y="2769072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5" name="Oval 4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BC3F4C5-4FB3-F517-627A-E393C3CE2B6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3822230" y="4094196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6" name="Oval 5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B466D3D-3E71-2F97-7F18-51F8A46E48E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>
            <a:off x="3857155" y="5419411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7" name="Oval 5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0CD6578-9EEA-5E52-3E03-6000B3C4C6E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 flipH="1">
            <a:off x="5194555" y="2769072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8" name="Oval 8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D7CB540-1BF1-F1AC-AE10-C8B626E0A59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 flipH="1">
            <a:off x="5194555" y="4094196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9" name="Oval 9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18690F7-0CC3-4A81-2333-82F55190063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 flipH="1">
            <a:off x="5159630" y="5419411"/>
            <a:ext cx="96006" cy="128008"/>
          </a:xfrm>
          <a:prstGeom prst="ellipse">
            <a:avLst/>
          </a:prstGeom>
          <a:solidFill>
            <a:schemeClr val="tx1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" name="Freeform: Shape 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AD7E1B5-43F5-AA4B-C9F4-7A7B6668FB3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/>
          <p:nvPr/>
        </p:nvSpPr>
        <p:spPr>
          <a:xfrm flipV="1">
            <a:off x="3870233" y="2094270"/>
            <a:ext cx="1373895" cy="3988301"/>
          </a:xfrm>
          <a:custGeom>
            <a:avLst/>
            <a:gdLst>
              <a:gd name="connsiteX0" fmla="*/ 1134319 w 2268638"/>
              <a:gd name="connsiteY0" fmla="*/ 0 h 5034987"/>
              <a:gd name="connsiteX1" fmla="*/ 2268638 w 2268638"/>
              <a:gd name="connsiteY1" fmla="*/ 1134319 h 5034987"/>
              <a:gd name="connsiteX2" fmla="*/ 2268637 w 2268638"/>
              <a:gd name="connsiteY2" fmla="*/ 5034987 h 5034987"/>
              <a:gd name="connsiteX3" fmla="*/ 0 w 2268638"/>
              <a:gd name="connsiteY3" fmla="*/ 5034987 h 5034987"/>
              <a:gd name="connsiteX4" fmla="*/ 0 w 2268638"/>
              <a:gd name="connsiteY4" fmla="*/ 1134319 h 5034987"/>
              <a:gd name="connsiteX5" fmla="*/ 1134319 w 2268638"/>
              <a:gd name="connsiteY5" fmla="*/ 0 h 5034987"/>
              <a:gd name="connsiteX0" fmla="*/ 1134319 w 2268638"/>
              <a:gd name="connsiteY0" fmla="*/ 0 h 5034987"/>
              <a:gd name="connsiteX1" fmla="*/ 2268638 w 2268638"/>
              <a:gd name="connsiteY1" fmla="*/ 1134319 h 5034987"/>
              <a:gd name="connsiteX2" fmla="*/ 2268637 w 2268638"/>
              <a:gd name="connsiteY2" fmla="*/ 5034987 h 5034987"/>
              <a:gd name="connsiteX3" fmla="*/ 486137 w 2268638"/>
              <a:gd name="connsiteY3" fmla="*/ 5023412 h 5034987"/>
              <a:gd name="connsiteX4" fmla="*/ 0 w 2268638"/>
              <a:gd name="connsiteY4" fmla="*/ 5034987 h 5034987"/>
              <a:gd name="connsiteX5" fmla="*/ 0 w 2268638"/>
              <a:gd name="connsiteY5" fmla="*/ 1134319 h 5034987"/>
              <a:gd name="connsiteX6" fmla="*/ 1134319 w 2268638"/>
              <a:gd name="connsiteY6" fmla="*/ 0 h 5034987"/>
              <a:gd name="connsiteX0" fmla="*/ 486137 w 2268638"/>
              <a:gd name="connsiteY0" fmla="*/ 5023412 h 5114852"/>
              <a:gd name="connsiteX1" fmla="*/ 0 w 2268638"/>
              <a:gd name="connsiteY1" fmla="*/ 5034987 h 5114852"/>
              <a:gd name="connsiteX2" fmla="*/ 0 w 2268638"/>
              <a:gd name="connsiteY2" fmla="*/ 1134319 h 5114852"/>
              <a:gd name="connsiteX3" fmla="*/ 1134319 w 2268638"/>
              <a:gd name="connsiteY3" fmla="*/ 0 h 5114852"/>
              <a:gd name="connsiteX4" fmla="*/ 2268638 w 2268638"/>
              <a:gd name="connsiteY4" fmla="*/ 1134319 h 5114852"/>
              <a:gd name="connsiteX5" fmla="*/ 2268637 w 2268638"/>
              <a:gd name="connsiteY5" fmla="*/ 5034987 h 5114852"/>
              <a:gd name="connsiteX6" fmla="*/ 577577 w 2268638"/>
              <a:gd name="connsiteY6" fmla="*/ 5114852 h 5114852"/>
              <a:gd name="connsiteX0" fmla="*/ 486137 w 2268638"/>
              <a:gd name="connsiteY0" fmla="*/ 5023412 h 5034987"/>
              <a:gd name="connsiteX1" fmla="*/ 0 w 2268638"/>
              <a:gd name="connsiteY1" fmla="*/ 5034987 h 5034987"/>
              <a:gd name="connsiteX2" fmla="*/ 0 w 2268638"/>
              <a:gd name="connsiteY2" fmla="*/ 1134319 h 5034987"/>
              <a:gd name="connsiteX3" fmla="*/ 1134319 w 2268638"/>
              <a:gd name="connsiteY3" fmla="*/ 0 h 5034987"/>
              <a:gd name="connsiteX4" fmla="*/ 2268638 w 2268638"/>
              <a:gd name="connsiteY4" fmla="*/ 1134319 h 5034987"/>
              <a:gd name="connsiteX5" fmla="*/ 2268637 w 2268638"/>
              <a:gd name="connsiteY5" fmla="*/ 5034987 h 5034987"/>
              <a:gd name="connsiteX0" fmla="*/ 0 w 2268638"/>
              <a:gd name="connsiteY0" fmla="*/ 5034987 h 5034987"/>
              <a:gd name="connsiteX1" fmla="*/ 0 w 2268638"/>
              <a:gd name="connsiteY1" fmla="*/ 1134319 h 5034987"/>
              <a:gd name="connsiteX2" fmla="*/ 1134319 w 2268638"/>
              <a:gd name="connsiteY2" fmla="*/ 0 h 5034987"/>
              <a:gd name="connsiteX3" fmla="*/ 2268638 w 2268638"/>
              <a:gd name="connsiteY3" fmla="*/ 1134319 h 5034987"/>
              <a:gd name="connsiteX4" fmla="*/ 2268637 w 2268638"/>
              <a:gd name="connsiteY4" fmla="*/ 5034987 h 5034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8638" h="5034987">
                <a:moveTo>
                  <a:pt x="0" y="5034987"/>
                </a:moveTo>
                <a:lnTo>
                  <a:pt x="0" y="1134319"/>
                </a:lnTo>
                <a:cubicBezTo>
                  <a:pt x="0" y="507852"/>
                  <a:pt x="507852" y="0"/>
                  <a:pt x="1134319" y="0"/>
                </a:cubicBezTo>
                <a:cubicBezTo>
                  <a:pt x="1760786" y="0"/>
                  <a:pt x="2268638" y="507852"/>
                  <a:pt x="2268638" y="1134319"/>
                </a:cubicBezTo>
                <a:cubicBezTo>
                  <a:pt x="2268638" y="2434542"/>
                  <a:pt x="2268637" y="3734764"/>
                  <a:pt x="2268637" y="5034987"/>
                </a:cubicBezTo>
              </a:path>
            </a:pathLst>
          </a:custGeom>
          <a:noFill/>
          <a:ln>
            <a:solidFill>
              <a:schemeClr val="tx1">
                <a:alpha val="40000"/>
              </a:schemeClr>
            </a:solidFill>
            <a:prstDash val="dash"/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3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70072F3-485C-71D2-6614-C68EABC5F06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2407" y="6667495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CED45EB-CA8D-2EBD-0965-E6FEC427252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72575" y="-5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22614384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9010" y="835983"/>
            <a:ext cx="7878000" cy="1101394"/>
          </a:xfrm>
        </p:spPr>
        <p:txBody>
          <a:bodyPr anchor="b"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C3AD345-5725-4194-30F5-9464DB0F892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42013" y="2400057"/>
            <a:ext cx="1181105" cy="1749956"/>
          </a:xfrm>
          <a:custGeom>
            <a:avLst/>
            <a:gdLst>
              <a:gd name="connsiteX0" fmla="*/ 0 w 1574806"/>
              <a:gd name="connsiteY0" fmla="*/ 0 h 1749956"/>
              <a:gd name="connsiteX1" fmla="*/ 1574806 w 1574806"/>
              <a:gd name="connsiteY1" fmla="*/ 0 h 1749956"/>
              <a:gd name="connsiteX2" fmla="*/ 1574805 w 1574806"/>
              <a:gd name="connsiteY2" fmla="*/ 962553 h 1749956"/>
              <a:gd name="connsiteX3" fmla="*/ 787402 w 1574806"/>
              <a:gd name="connsiteY3" fmla="*/ 1749956 h 1749956"/>
              <a:gd name="connsiteX4" fmla="*/ 787403 w 1574806"/>
              <a:gd name="connsiteY4" fmla="*/ 1749955 h 1749956"/>
              <a:gd name="connsiteX5" fmla="*/ 0 w 1574806"/>
              <a:gd name="connsiteY5" fmla="*/ 962552 h 1749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4806" h="1749956">
                <a:moveTo>
                  <a:pt x="0" y="0"/>
                </a:moveTo>
                <a:lnTo>
                  <a:pt x="1574806" y="0"/>
                </a:lnTo>
                <a:lnTo>
                  <a:pt x="1574805" y="962553"/>
                </a:lnTo>
                <a:cubicBezTo>
                  <a:pt x="1574805" y="1397424"/>
                  <a:pt x="1222273" y="1749956"/>
                  <a:pt x="787402" y="1749956"/>
                </a:cubicBezTo>
                <a:lnTo>
                  <a:pt x="787403" y="1749955"/>
                </a:lnTo>
                <a:cubicBezTo>
                  <a:pt x="352532" y="1749955"/>
                  <a:pt x="0" y="1397423"/>
                  <a:pt x="0" y="96255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0B2A43A-4011-3150-37FF-CDAA00D1FC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9688" y="4179297"/>
            <a:ext cx="1685758" cy="645155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CF7AD25-AB7B-EDB3-88D7-930BD82D99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9687" y="4918685"/>
            <a:ext cx="1685757" cy="1319899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A43D5B7-B43F-3988-E9BA-9EC6DD74C15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908461" y="2400057"/>
            <a:ext cx="1181105" cy="1749956"/>
          </a:xfrm>
          <a:custGeom>
            <a:avLst/>
            <a:gdLst>
              <a:gd name="connsiteX0" fmla="*/ 0 w 1574806"/>
              <a:gd name="connsiteY0" fmla="*/ 0 h 1749956"/>
              <a:gd name="connsiteX1" fmla="*/ 1574806 w 1574806"/>
              <a:gd name="connsiteY1" fmla="*/ 0 h 1749956"/>
              <a:gd name="connsiteX2" fmla="*/ 1574805 w 1574806"/>
              <a:gd name="connsiteY2" fmla="*/ 962553 h 1749956"/>
              <a:gd name="connsiteX3" fmla="*/ 787402 w 1574806"/>
              <a:gd name="connsiteY3" fmla="*/ 1749956 h 1749956"/>
              <a:gd name="connsiteX4" fmla="*/ 787403 w 1574806"/>
              <a:gd name="connsiteY4" fmla="*/ 1749955 h 1749956"/>
              <a:gd name="connsiteX5" fmla="*/ 0 w 1574806"/>
              <a:gd name="connsiteY5" fmla="*/ 962552 h 1749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4806" h="1749956">
                <a:moveTo>
                  <a:pt x="0" y="0"/>
                </a:moveTo>
                <a:lnTo>
                  <a:pt x="1574806" y="0"/>
                </a:lnTo>
                <a:lnTo>
                  <a:pt x="1574805" y="962553"/>
                </a:lnTo>
                <a:cubicBezTo>
                  <a:pt x="1574805" y="1397424"/>
                  <a:pt x="1222273" y="1749956"/>
                  <a:pt x="787402" y="1749956"/>
                </a:cubicBezTo>
                <a:lnTo>
                  <a:pt x="787403" y="1749955"/>
                </a:lnTo>
                <a:cubicBezTo>
                  <a:pt x="352532" y="1749955"/>
                  <a:pt x="0" y="1397423"/>
                  <a:pt x="0" y="96255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28D490E-BCD9-F5BD-3001-E54CAE54888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659535" y="4179297"/>
            <a:ext cx="1685758" cy="645155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E90F1AF-FABC-69A4-57F9-02FEEC2D80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659535" y="4918685"/>
            <a:ext cx="1685757" cy="1319899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248B268-9019-F21D-A6D5-820E2928E5F2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74908" y="2400057"/>
            <a:ext cx="1181105" cy="1749956"/>
          </a:xfrm>
          <a:custGeom>
            <a:avLst/>
            <a:gdLst>
              <a:gd name="connsiteX0" fmla="*/ 0 w 1574806"/>
              <a:gd name="connsiteY0" fmla="*/ 0 h 1749956"/>
              <a:gd name="connsiteX1" fmla="*/ 1574806 w 1574806"/>
              <a:gd name="connsiteY1" fmla="*/ 0 h 1749956"/>
              <a:gd name="connsiteX2" fmla="*/ 1574805 w 1574806"/>
              <a:gd name="connsiteY2" fmla="*/ 962553 h 1749956"/>
              <a:gd name="connsiteX3" fmla="*/ 787402 w 1574806"/>
              <a:gd name="connsiteY3" fmla="*/ 1749956 h 1749956"/>
              <a:gd name="connsiteX4" fmla="*/ 787403 w 1574806"/>
              <a:gd name="connsiteY4" fmla="*/ 1749955 h 1749956"/>
              <a:gd name="connsiteX5" fmla="*/ 0 w 1574806"/>
              <a:gd name="connsiteY5" fmla="*/ 962552 h 1749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4806" h="1749956">
                <a:moveTo>
                  <a:pt x="0" y="0"/>
                </a:moveTo>
                <a:lnTo>
                  <a:pt x="1574806" y="0"/>
                </a:lnTo>
                <a:lnTo>
                  <a:pt x="1574805" y="962553"/>
                </a:lnTo>
                <a:cubicBezTo>
                  <a:pt x="1574805" y="1397424"/>
                  <a:pt x="1222273" y="1749956"/>
                  <a:pt x="787402" y="1749956"/>
                </a:cubicBezTo>
                <a:lnTo>
                  <a:pt x="787403" y="1749955"/>
                </a:lnTo>
                <a:cubicBezTo>
                  <a:pt x="352532" y="1749955"/>
                  <a:pt x="0" y="1397423"/>
                  <a:pt x="0" y="96255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CC85C39-CD2C-6707-E229-98AD380D0A5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26608" y="4179297"/>
            <a:ext cx="1685758" cy="645155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5BCFE58-E213-AF4E-97E9-0F38693F3E9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26607" y="4918685"/>
            <a:ext cx="1685757" cy="1319899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26F3044-7765-F477-D32C-4962CDBB295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7041355" y="2400057"/>
            <a:ext cx="1181105" cy="1749956"/>
          </a:xfrm>
          <a:custGeom>
            <a:avLst/>
            <a:gdLst>
              <a:gd name="connsiteX0" fmla="*/ 0 w 1574806"/>
              <a:gd name="connsiteY0" fmla="*/ 0 h 1749956"/>
              <a:gd name="connsiteX1" fmla="*/ 1574806 w 1574806"/>
              <a:gd name="connsiteY1" fmla="*/ 0 h 1749956"/>
              <a:gd name="connsiteX2" fmla="*/ 1574805 w 1574806"/>
              <a:gd name="connsiteY2" fmla="*/ 962553 h 1749956"/>
              <a:gd name="connsiteX3" fmla="*/ 787402 w 1574806"/>
              <a:gd name="connsiteY3" fmla="*/ 1749956 h 1749956"/>
              <a:gd name="connsiteX4" fmla="*/ 787403 w 1574806"/>
              <a:gd name="connsiteY4" fmla="*/ 1749955 h 1749956"/>
              <a:gd name="connsiteX5" fmla="*/ 0 w 1574806"/>
              <a:gd name="connsiteY5" fmla="*/ 962552 h 1749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4806" h="1749956">
                <a:moveTo>
                  <a:pt x="0" y="0"/>
                </a:moveTo>
                <a:lnTo>
                  <a:pt x="1574806" y="0"/>
                </a:lnTo>
                <a:lnTo>
                  <a:pt x="1574805" y="962553"/>
                </a:lnTo>
                <a:cubicBezTo>
                  <a:pt x="1574805" y="1397424"/>
                  <a:pt x="1222273" y="1749956"/>
                  <a:pt x="787402" y="1749956"/>
                </a:cubicBezTo>
                <a:lnTo>
                  <a:pt x="787403" y="1749955"/>
                </a:lnTo>
                <a:cubicBezTo>
                  <a:pt x="352532" y="1749955"/>
                  <a:pt x="0" y="1397423"/>
                  <a:pt x="0" y="96255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098182F-B410-1A03-C48A-02C44658BDA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03673" y="4179297"/>
            <a:ext cx="1685758" cy="645155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F18BA57-4ECA-6719-5A69-A5A04C9F22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03673" y="4918685"/>
            <a:ext cx="1685757" cy="1319899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F9CFA80-D4AA-3368-BD6D-83BCAE936C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A3242F8-9F2E-AD2D-10CD-37A53D94FF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31078A5-5A4A-623A-01B6-2AAAAF90E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1074CC2-5937-AFC8-1A1A-7A015DAE7ED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2461532" y="2210847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4DE9D23-BE63-F4BA-C094-88F0662C2EE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4531353" y="2210847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E609DF1-B11E-F16C-4627-773F9ED60CCC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6601175" y="2210847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489C308-841C-D2A7-8515-411CB016866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60E0D5B-082D-4EB9-B1D4-EF2D236B05E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B814A6C-6187-44A9-CE55-07E0F6A33C0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CF56FCA-E9F5-CED2-901F-8A806CBEC2E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7817422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41447"/>
            <a:ext cx="7878000" cy="1101394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7EF3883-1825-BE98-6A0D-E5F37120BEC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84857" y="2486482"/>
            <a:ext cx="3253928" cy="739384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r">
              <a:lnSpc>
                <a:spcPct val="100000"/>
              </a:lnSpc>
              <a:defRPr sz="1800" b="1">
                <a:latin typeface="+mj-lt"/>
              </a:defRPr>
            </a:lvl2pPr>
            <a:lvl3pPr algn="r">
              <a:lnSpc>
                <a:spcPct val="100000"/>
              </a:lnSpc>
              <a:defRPr sz="1800" b="1">
                <a:latin typeface="+mj-lt"/>
              </a:defRPr>
            </a:lvl3pPr>
            <a:lvl4pPr algn="r">
              <a:lnSpc>
                <a:spcPct val="100000"/>
              </a:lnSpc>
              <a:defRPr sz="1800" b="1">
                <a:latin typeface="+mj-lt"/>
              </a:defRPr>
            </a:lvl4pPr>
            <a:lvl5pPr algn="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B5B1545-4ACF-EE87-EB8A-9B9EA972A53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4859" y="3237947"/>
            <a:ext cx="3253926" cy="806939"/>
          </a:xfrm>
        </p:spPr>
        <p:txBody>
          <a:bodyPr anchor="t"/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356766D-F5E2-7904-2225-4694EA48833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84857" y="4181052"/>
            <a:ext cx="3253928" cy="739384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r">
              <a:lnSpc>
                <a:spcPct val="100000"/>
              </a:lnSpc>
              <a:defRPr sz="1800" b="1">
                <a:latin typeface="+mj-lt"/>
              </a:defRPr>
            </a:lvl2pPr>
            <a:lvl3pPr algn="r">
              <a:lnSpc>
                <a:spcPct val="100000"/>
              </a:lnSpc>
              <a:defRPr sz="1800" b="1">
                <a:latin typeface="+mj-lt"/>
              </a:defRPr>
            </a:lvl3pPr>
            <a:lvl4pPr algn="r">
              <a:lnSpc>
                <a:spcPct val="100000"/>
              </a:lnSpc>
              <a:defRPr sz="1800" b="1">
                <a:latin typeface="+mj-lt"/>
              </a:defRPr>
            </a:lvl4pPr>
            <a:lvl5pPr algn="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7425909-B584-C128-E335-0223B010439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84859" y="4932517"/>
            <a:ext cx="3253926" cy="806939"/>
          </a:xfrm>
        </p:spPr>
        <p:txBody>
          <a:bodyPr anchor="t"/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BF39DC5-6867-0012-C4D0-DEE4708FC8E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005213" y="2453583"/>
            <a:ext cx="3253928" cy="739384"/>
          </a:xfr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B999FF2-3B3C-CAE5-8C40-0534622067F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005214" y="3205048"/>
            <a:ext cx="3253926" cy="806939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278CD6C-407A-4526-79EE-4485678B97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005213" y="4148153"/>
            <a:ext cx="3253928" cy="739384"/>
          </a:xfr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AD15B38-6459-7007-6121-FBC970B533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005214" y="4899618"/>
            <a:ext cx="3253926" cy="806939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D31E811-3CD5-0EFF-DE01-1A00973F08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29B724C-47BD-4F2A-3B9E-0708E9CC80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C7665F0-017D-E5C3-9424-10E68875DA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34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5921472-2B94-11CA-0EA0-AF6AEF589FE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3DC96CF-757E-BC05-38D0-8715C9F696D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37CA06D-1180-342A-AFB2-C32BF9EEB71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2DA1D6D-422E-EEDA-8DC9-5C5EAC47371A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1840308-043D-3A53-DA0F-093E337CA8B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176051" y="4071131"/>
            <a:ext cx="67918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6E90AB7-76A7-3140-4836-F21F7772022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 flipV="1">
            <a:off x="4572000" y="2598756"/>
            <a:ext cx="0" cy="3272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0942973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12063DD-D3D1-D48D-11EA-EDAC9FBACD3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2786" y="2586118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7" name="Rectangle 4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C921615-3B06-6595-B602-0F0849223C9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2786" y="3548489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8" name="Rectangle 4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9E2CA2E-652A-8147-2CBE-16BDA07231F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2786" y="4504513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9" name="Rectangle 89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DF87C2B-8C15-4832-1A18-30D66F9D5F1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2786" y="5473231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2786" y="481646"/>
            <a:ext cx="5262612" cy="1642534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7DD0197-E213-DF84-42CD-9887AC3B20D5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730920" y="1660358"/>
            <a:ext cx="2463466" cy="4393308"/>
          </a:xfrm>
          <a:custGeom>
            <a:avLst/>
            <a:gdLst>
              <a:gd name="connsiteX0" fmla="*/ 0 w 3284621"/>
              <a:gd name="connsiteY0" fmla="*/ 0 h 4393308"/>
              <a:gd name="connsiteX1" fmla="*/ 3284621 w 3284621"/>
              <a:gd name="connsiteY1" fmla="*/ 0 h 4393308"/>
              <a:gd name="connsiteX2" fmla="*/ 3284621 w 3284621"/>
              <a:gd name="connsiteY2" fmla="*/ 3448155 h 4393308"/>
              <a:gd name="connsiteX3" fmla="*/ 2529949 w 3284621"/>
              <a:gd name="connsiteY3" fmla="*/ 4374107 h 4393308"/>
              <a:gd name="connsiteX4" fmla="*/ 2339477 w 3284621"/>
              <a:gd name="connsiteY4" fmla="*/ 4393308 h 4393308"/>
              <a:gd name="connsiteX5" fmla="*/ 0 w 3284621"/>
              <a:gd name="connsiteY5" fmla="*/ 4393308 h 4393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84621" h="4393308">
                <a:moveTo>
                  <a:pt x="0" y="0"/>
                </a:moveTo>
                <a:lnTo>
                  <a:pt x="3284621" y="0"/>
                </a:lnTo>
                <a:lnTo>
                  <a:pt x="3284621" y="3448155"/>
                </a:lnTo>
                <a:cubicBezTo>
                  <a:pt x="3284621" y="3904900"/>
                  <a:pt x="2960639" y="4285975"/>
                  <a:pt x="2529949" y="4374107"/>
                </a:cubicBezTo>
                <a:lnTo>
                  <a:pt x="2339477" y="4393308"/>
                </a:lnTo>
                <a:lnTo>
                  <a:pt x="0" y="439330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0AA0A21-9643-792E-B40A-5DB89874EBD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24720" y="2583005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B4B5D46-5C52-2DA2-8089-EA46733694B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028668" y="2528004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A504FA2-31FE-468B-69A7-13D5BA10A6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028668" y="2846802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356F2BD-7A25-B79B-656B-55AA898FA31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24720" y="3545436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02</a:t>
            </a:r>
            <a:endParaRPr lang="zh-CN" altLang="en-US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08D75F3-D873-218C-C569-C3DBD13C44E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028668" y="3476718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37C09B9-3E6B-9A4E-4AA0-F5217106EA6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028668" y="3795516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47D3529-314A-3D85-945A-77F8AFC1051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524720" y="4507867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03</a:t>
            </a:r>
            <a:endParaRPr lang="zh-CN" altLang="en-US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BE0DD6D-C751-78D6-C3E6-B5A77EC802E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028668" y="4425428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DDB38E9-51B6-8E45-20E9-889F943BBB5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028668" y="4744226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79B2345-6BEF-29F4-02D1-5CE78871ABF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524720" y="5470299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04</a:t>
            </a:r>
            <a:endParaRPr lang="zh-CN" altLang="en-US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751958F-7DE9-CA8B-AD8C-3B50910872C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028668" y="5375725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C535E19-3BFE-726B-0921-3D3C814BB8A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028668" y="5694523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13182C9-E43B-4F41-1699-C6BD1ACD71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9C277D2-123D-59B7-B6D8-233FA49BB4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8AE435D-BDC8-3958-F039-8FE4CF1869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0484DEC-5F3C-C8B6-FF32-A87C00F2ACF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54978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1BB0B2E-198F-B445-B5B4-A2D4125BA2D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906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33858057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395" y="664753"/>
            <a:ext cx="7803605" cy="1336218"/>
          </a:xfrm>
        </p:spPr>
        <p:txBody>
          <a:bodyPr/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3" name="Text Placeholder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28BEF0A-3979-E72C-A4EE-5F1F637674D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03615" y="2421471"/>
            <a:ext cx="1602017" cy="1161167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20A46D8-C1DF-89B6-4A51-7FEB6D1AB11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03615" y="3799384"/>
            <a:ext cx="1596865" cy="1574154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558D232-6427-2E85-B213-F223738026B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759518" y="2433697"/>
            <a:ext cx="1602017" cy="1161167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645D0BC-A9DA-E12F-8E3A-D92E84DFAE4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59518" y="3805737"/>
            <a:ext cx="1596865" cy="1574154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29BC67B-8DB8-ED49-A71F-203D191FFC6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816030" y="2433697"/>
            <a:ext cx="1602017" cy="1161167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A65D9FC-079A-41A1-AD63-4FC557FAFE4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816031" y="3799384"/>
            <a:ext cx="1596865" cy="1574154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5C612D0-E6BA-201C-B813-2AF097C445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872543" y="2433697"/>
            <a:ext cx="1602017" cy="1161167"/>
          </a:xfrm>
        </p:spPr>
        <p:txBody>
          <a:bodyPr anchor="b"/>
          <a:lstStyle>
            <a:lvl1pPr marL="0" indent="0" algn="ctr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ctr">
              <a:lnSpc>
                <a:spcPct val="100000"/>
              </a:lnSpc>
              <a:defRPr sz="1800" b="1">
                <a:latin typeface="+mj-lt"/>
              </a:defRPr>
            </a:lvl2pPr>
            <a:lvl3pPr algn="ctr">
              <a:lnSpc>
                <a:spcPct val="100000"/>
              </a:lnSpc>
              <a:defRPr sz="1800" b="1">
                <a:latin typeface="+mj-lt"/>
              </a:defRPr>
            </a:lvl3pPr>
            <a:lvl4pPr algn="ctr">
              <a:lnSpc>
                <a:spcPct val="100000"/>
              </a:lnSpc>
              <a:defRPr sz="1800" b="1">
                <a:latin typeface="+mj-lt"/>
              </a:defRPr>
            </a:lvl4pPr>
            <a:lvl5pPr algn="ctr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0A4EBF8-90AB-2AD7-7DE7-28533F6841D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872544" y="3799384"/>
            <a:ext cx="1596865" cy="1574154"/>
          </a:xfrm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indent="0" algn="ctr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2pPr>
            <a:lvl3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ctr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3E57881-0F22-B028-F6F5-D6CC95E7B6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9CDC47F-058C-1544-C172-0CF7FD50F2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013B132-4B65-6444-B551-EFCA3C00F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737AD9D-036B-D686-E1F7-D96BA9CE44E6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1C53475-91B5-C2EE-3B43-0929FF081C9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DD4FCC2-EFD7-465D-BCEC-F58C8C879316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5255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C192184-488F-FD72-3C76-41CA9EA4F19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412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842CD27-CDAB-FAF1-4CE8-A5000A35671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2532880" y="2421470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35411DC-B457-41AD-D330-F241093DB0D5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4589393" y="2421470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792ABE52-35D0-6CC6-55AA-1493BF6FB37A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6645907" y="2421470"/>
            <a:ext cx="0" cy="3162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39692939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3-item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219FF9B-2AB2-FF14-1C42-26761382955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577" y="2886571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0" name="Rectangle 4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0DC9388-2CF6-5752-E430-B0454588A1F3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577" y="4175909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11" name="Rectangle 48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800356D-3D68-4E92-38D5-018F74A5471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577" y="5465247"/>
            <a:ext cx="351000" cy="46800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 noProof="1">
              <a:solidFill>
                <a:schemeClr val="bg2"/>
              </a:solidFill>
              <a:latin typeface="+mj-lt"/>
              <a:ea typeface="+mj-e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2786" y="481646"/>
            <a:ext cx="5262612" cy="1642534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BA2974B-49DF-3651-519D-5AB366F004D0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0" y="0"/>
            <a:ext cx="3158081" cy="6858000"/>
          </a:xfrm>
          <a:custGeom>
            <a:avLst/>
            <a:gdLst>
              <a:gd name="connsiteX0" fmla="*/ 0 w 4210774"/>
              <a:gd name="connsiteY0" fmla="*/ 0 h 6858000"/>
              <a:gd name="connsiteX1" fmla="*/ 660400 w 4210774"/>
              <a:gd name="connsiteY1" fmla="*/ 0 h 6858000"/>
              <a:gd name="connsiteX2" fmla="*/ 1028700 w 4210774"/>
              <a:gd name="connsiteY2" fmla="*/ 0 h 6858000"/>
              <a:gd name="connsiteX3" fmla="*/ 3466332 w 4210774"/>
              <a:gd name="connsiteY3" fmla="*/ 0 h 6858000"/>
              <a:gd name="connsiteX4" fmla="*/ 4210774 w 4210774"/>
              <a:gd name="connsiteY4" fmla="*/ 744442 h 6858000"/>
              <a:gd name="connsiteX5" fmla="*/ 4210774 w 4210774"/>
              <a:gd name="connsiteY5" fmla="*/ 6858000 h 6858000"/>
              <a:gd name="connsiteX6" fmla="*/ 1028700 w 4210774"/>
              <a:gd name="connsiteY6" fmla="*/ 6858000 h 6858000"/>
              <a:gd name="connsiteX7" fmla="*/ 660400 w 4210774"/>
              <a:gd name="connsiteY7" fmla="*/ 6858000 h 6858000"/>
              <a:gd name="connsiteX8" fmla="*/ 0 w 4210774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10774" h="6858000">
                <a:moveTo>
                  <a:pt x="0" y="0"/>
                </a:moveTo>
                <a:lnTo>
                  <a:pt x="660400" y="0"/>
                </a:lnTo>
                <a:lnTo>
                  <a:pt x="1028700" y="0"/>
                </a:lnTo>
                <a:lnTo>
                  <a:pt x="3466332" y="0"/>
                </a:lnTo>
                <a:cubicBezTo>
                  <a:pt x="3877476" y="0"/>
                  <a:pt x="4210774" y="333298"/>
                  <a:pt x="4210774" y="744442"/>
                </a:cubicBezTo>
                <a:lnTo>
                  <a:pt x="4210774" y="6858000"/>
                </a:lnTo>
                <a:lnTo>
                  <a:pt x="1028700" y="6858000"/>
                </a:lnTo>
                <a:lnTo>
                  <a:pt x="6604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altLang="zh-CN" smtClean="0"/>
              <a:t>Click icon to add picture</a:t>
            </a:r>
            <a:endParaRPr lang="zh-CN" altLang="en-US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FE3AEC9-EFD5-752C-B069-C72EB6BC680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82270" y="2890268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F9B8F46-AC0B-8FA1-C523-CF07533604B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028668" y="2826852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4C1C2E9-CE9E-CB42-8A96-9163BED4027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028668" y="3145650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093FF2F-B192-CE88-DD52-228CC59E68D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82270" y="4173480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02</a:t>
            </a:r>
            <a:endParaRPr lang="zh-CN" altLang="en-US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41B4613-7F18-F348-A0D5-1A6F1E22A6D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028666" y="4103193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96AABFD-E1D2-F043-514A-DE1FF59810C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028666" y="4434691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96F6E1F-8FDA-954E-935D-511AD1C1C36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582270" y="5465091"/>
            <a:ext cx="347132" cy="468312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03</a:t>
            </a:r>
            <a:endParaRPr lang="zh-CN" altLang="en-US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FCF7760-891C-DE83-4D8A-42471D96740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028666" y="5375954"/>
            <a:ext cx="4756730" cy="306717"/>
          </a:xfr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1800" b="1">
                <a:latin typeface="+mj-lt"/>
              </a:defRPr>
            </a:lvl1pPr>
            <a:lvl2pPr algn="l">
              <a:lnSpc>
                <a:spcPct val="100000"/>
              </a:lnSpc>
              <a:defRPr sz="1800" b="1">
                <a:latin typeface="+mj-lt"/>
              </a:defRPr>
            </a:lvl2pPr>
            <a:lvl3pPr algn="l">
              <a:lnSpc>
                <a:spcPct val="100000"/>
              </a:lnSpc>
              <a:defRPr sz="1800" b="1">
                <a:latin typeface="+mj-lt"/>
              </a:defRPr>
            </a:lvl3pPr>
            <a:lvl4pPr algn="l">
              <a:lnSpc>
                <a:spcPct val="100000"/>
              </a:lnSpc>
              <a:defRPr sz="1800" b="1">
                <a:latin typeface="+mj-lt"/>
              </a:defRPr>
            </a:lvl4pPr>
            <a:lvl5pPr algn="l">
              <a:lnSpc>
                <a:spcPct val="100000"/>
              </a:lnSpc>
              <a:defRPr sz="1800" b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9CF86D2-5E53-A8AE-8C23-3A6D4607E88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028666" y="5705922"/>
            <a:ext cx="4756728" cy="566362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 b="0">
                <a:latin typeface="+mn-lt"/>
              </a:defRPr>
            </a:lvl1pPr>
            <a:lvl2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2pPr>
            <a:lvl3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3pPr>
            <a:lvl4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4pPr>
            <a:lvl5pPr marL="0" algn="l">
              <a:lnSpc>
                <a:spcPct val="120000"/>
              </a:lnSpc>
              <a:spcBef>
                <a:spcPts val="0"/>
              </a:spcBef>
              <a:defRPr sz="1400" b="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mtClean="0"/>
              <a:t>Click to edit Master text styles</a:t>
            </a:r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4B489D2-4AE6-F4D6-9934-750DACF52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E49C402-28ED-C05F-9B69-1D2B67A109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FD68EAB-FDC4-C6A2-ADBB-1C2A4C0B1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3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87C3128-989C-3D0C-C502-4AEEE57A2B00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9000470" y="8950"/>
            <a:ext cx="0" cy="68490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4B57F24-6A05-F896-ADC6-5E62E1764C38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 flipH="1">
            <a:off x="0" y="163462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9372679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="" id="{29411AC7-7C73-0770-E586-60D7DF67D7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="" id="{889A02A4-90B2-F621-2C48-0538569276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="" id="{BB2197B5-4EE8-CC14-4097-04B951FD94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a16="http://schemas.microsoft.com/office/drawing/2014/main" xmlns="" val="6622939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20"/>
            <a:ext cx="2696726" cy="1757505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3000" y="2724912"/>
            <a:ext cx="2696726" cy="330116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0806" y="831920"/>
            <a:ext cx="4830194" cy="519416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8C5D408-FFA2-C974-5FEF-CC27E5CC84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ACDBC60-5DF7-DE99-0EC9-EBE53A356C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36DCDC3-178E-8B95-7074-DE6CCA64F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DAA91D8-83E5-F6A5-73F7-332B82EF9AA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1" y="6667500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21357E9-5725-711B-9A81-C74A9E581FBD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3898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31381449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20"/>
            <a:ext cx="2696726" cy="2212313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6768" y="3260035"/>
            <a:ext cx="2689190" cy="276604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571C769-CEC8-962A-01E6-15B0E056791E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0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97489" y="831920"/>
            <a:ext cx="4713511" cy="519416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568B94C1-75B8-863F-960B-8786E9F6E6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6F973C8-8AF3-68C3-3AD0-FB5CD9ECA9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B8209AD-BB7C-894A-7EE2-639C0FC37B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4193EBB3-CE5F-A8BE-28F8-FC0734E9299F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1" y="6667500"/>
            <a:ext cx="9144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196F95E7-D1CA-3B84-305B-BF7A682866E7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13898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9921575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82" y="831920"/>
            <a:ext cx="5506730" cy="1791217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5320" y="3280496"/>
            <a:ext cx="7878000" cy="27432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8D387AC-5041-4BBD-7A52-6E3AE9E5B8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6385A3C-B30C-0D20-0384-965032C54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5E3BB09-562E-C7FE-E47E-94C117C17E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5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018DAF8-7D84-87BB-5E5A-4E2B4E47CFF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8DD68C9-ACCE-74DD-5873-5F94A7E756C4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20106068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1627318"/>
            <a:ext cx="6323075" cy="1842020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3097" y="3622675"/>
            <a:ext cx="6322979" cy="127961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228600" indent="0">
              <a:buNone/>
              <a:defRPr sz="1200">
                <a:solidFill>
                  <a:schemeClr val="tx1"/>
                </a:solidFill>
              </a:defRPr>
            </a:lvl2pPr>
            <a:lvl3pPr marL="457200" indent="0">
              <a:buNone/>
              <a:defRPr sz="1100">
                <a:solidFill>
                  <a:schemeClr val="tx1"/>
                </a:solidFill>
              </a:defRPr>
            </a:lvl3pPr>
            <a:lvl4pPr marL="685800" indent="0">
              <a:buNone/>
              <a:defRPr sz="1050">
                <a:solidFill>
                  <a:schemeClr val="tx1"/>
                </a:solidFill>
              </a:defRPr>
            </a:lvl4pPr>
            <a:lvl5pPr marL="914400" indent="0">
              <a:buNone/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23B652D-563A-C94A-A80F-37E30BB00C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6B469B7B-575C-C7B6-33FA-91A14DEF47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F4084A6E-E5C4-0F80-C9A8-1A03B598C6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15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83A4E4F4-19A2-02D9-2198-CCD4837C1FD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-3563" y="253153"/>
            <a:ext cx="91475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0E658B9B-3A7A-CA54-A5EF-D656D0A1F579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9144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413258475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DA82AABF-6C46-C7AD-A4C0-E45FB61940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011" y="1597867"/>
            <a:ext cx="7319033" cy="357025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ctr">
              <a:defRPr sz="60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CCB038B6-4602-D699-13D8-B547493FEF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03/12/2025</a:t>
            </a:r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E2F764CB-3F63-304F-B1A6-306F5B1505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32152872-FA9B-0540-760C-C649EEBA0B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  <p:cxnSp>
        <p:nvCxnSpPr>
          <p:cNvPr id="37" name="Straight Connector 31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9E7F9F25-6C66-45A9-994C-15E946ED2C62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0" y="6626102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2">
            <a:extLst>
              <a:ext uri="{FF2B5EF4-FFF2-40B4-BE49-F238E27FC236}">
                <a16:creationId xmlns:a16="http://schemas.microsoft.com/office/drawing/2014/main" xmlns:p14="http://schemas.microsoft.com/office/powerpoint/2010/main" xmlns:adec="http://schemas.microsoft.com/office/drawing/2017/decorative" xmlns="" id="{A37C7A4F-3518-6695-ED4C-3D6F39E827C1}"/>
              </a:ext>
              <a:ext uri="{C183D7F6-B498-43B3-948B-1728B52AA6E4}">
                <adec:decorative xmlns:adec="http://schemas.microsoft.com/office/drawing/2017/decorative" xmlns:p14="http://schemas.microsoft.com/office/powerpoint/2010/main" xmlns:a16="http://schemas.microsoft.com/office/drawing/2014/main" xmlns="" val="1"/>
              </a:ext>
            </a:extLst>
          </p:cNvPr>
          <p:cNvCxnSpPr>
            <a:cxnSpLocks/>
          </p:cNvCxnSpPr>
          <p:nvPr/>
        </p:nvCxnSpPr>
        <p:spPr>
          <a:xfrm>
            <a:off x="896889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adec="http://schemas.microsoft.com/office/drawing/2017/decorative" xmlns:a16="http://schemas.microsoft.com/office/drawing/2014/main" xmlns="" val="381726255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128587"/>
            <a:ext cx="8143875" cy="90011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130300"/>
            <a:ext cx="8143875" cy="5003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5" name="Date Placeholder 3">
            <a:extLst>
              <a:ext uri="{FF2B5EF4-FFF2-40B4-BE49-F238E27FC236}">
                <a16:creationId xmlns:a16="http://schemas.microsoft.com/office/drawing/2014/main" xmlns="" id="{ADB13491-D2D3-4083-6A8B-1287C22AE5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2492F7-AF48-144F-A38F-899165CDF1AF}" type="datetimeFigureOut">
              <a:rPr lang="x-none" smtClean="0"/>
              <a:pPr/>
              <a:t>19-Feb-26</a:t>
            </a:fld>
            <a:endParaRPr lang="x-none"/>
          </a:p>
        </p:txBody>
      </p:sp>
      <p:sp>
        <p:nvSpPr>
          <p:cNvPr id="36" name="Footer Placeholder 4">
            <a:extLst>
              <a:ext uri="{FF2B5EF4-FFF2-40B4-BE49-F238E27FC236}">
                <a16:creationId xmlns:a16="http://schemas.microsoft.com/office/drawing/2014/main" xmlns="" id="{7926D9C2-BC4F-E144-A16A-55FF6A79FB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37" name="Slide Number Placeholder 5">
            <a:extLst>
              <a:ext uri="{FF2B5EF4-FFF2-40B4-BE49-F238E27FC236}">
                <a16:creationId xmlns:a16="http://schemas.microsoft.com/office/drawing/2014/main" xmlns="" id="{9E317CA0-22C4-CA77-01FA-B2BEFBBCDF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7497A-8219-D24C-A0EB-E9A5CBD8030E}" type="slidenum">
              <a:rPr lang="x-none" smtClean="0"/>
              <a:pPr/>
              <a:t>‹#›</a:t>
            </a:fld>
            <a:endParaRPr lang="x-non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  <p:sldLayoutId id="2147483717" r:id="rId57"/>
    <p:sldLayoutId id="2147483718" r:id="rId58"/>
    <p:sldLayoutId id="2147483719" r:id="rId59"/>
    <p:sldLayoutId id="2147483720" r:id="rId60"/>
    <p:sldLayoutId id="2147483721" r:id="rId61"/>
    <p:sldLayoutId id="2147483722" r:id="rId62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416" userDrawn="1">
          <p15:clr>
            <a:srgbClr val="F26B43"/>
          </p15:clr>
        </p15:guide>
        <p15:guide id="2" pos="7256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12" userDrawn="1">
          <p15:clr>
            <a:srgbClr val="F26B43"/>
          </p15:clr>
        </p15:guide>
        <p15:guide id="5" orient="horz" pos="3928" userDrawn="1">
          <p15:clr>
            <a:srgbClr val="F26B43"/>
          </p15:clr>
        </p15:guide>
        <p15:guide id="6" orient="horz" pos="3861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B3240BE-A31E-4F5A-BE96-555EE2FB88DE}" type="datetimeFigureOut">
              <a:rPr lang="en-US" smtClean="0"/>
              <a:pPr/>
              <a:t>19-Feb-26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922F0C1-49BA-467E-917F-3557B4EAD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2200" y="457200"/>
            <a:ext cx="4754880" cy="1051560"/>
          </a:xfrm>
        </p:spPr>
        <p:txBody>
          <a:bodyPr/>
          <a:lstStyle/>
          <a:p>
            <a:pPr algn="ctr"/>
            <a:r>
              <a:rPr lang="en-US" u="sng" dirty="0" smtClean="0">
                <a:solidFill>
                  <a:srgbClr val="FF0000"/>
                </a:solidFill>
              </a:rPr>
              <a:t>POSTER MAKING</a:t>
            </a:r>
            <a:endParaRPr lang="en-US" u="sng" dirty="0">
              <a:solidFill>
                <a:srgbClr val="FF0000"/>
              </a:solidFill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609600" y="1600200"/>
            <a:ext cx="8229600" cy="2819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DESIGN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 POSTER ON ANY ONE OF THE FOLLOWING TOPIC: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4400" baseline="0" dirty="0" smtClean="0">
                <a:solidFill>
                  <a:srgbClr val="002060"/>
                </a:solidFill>
                <a:latin typeface="Bodoni MT Black" pitchFamily="18" charset="0"/>
                <a:ea typeface="+mj-ea"/>
                <a:cs typeface="+mj-cs"/>
              </a:rPr>
              <a:t>Application</a:t>
            </a:r>
            <a:r>
              <a:rPr lang="en-US" sz="4400" dirty="0" smtClean="0">
                <a:solidFill>
                  <a:srgbClr val="002060"/>
                </a:solidFill>
                <a:latin typeface="Bodoni MT Black" pitchFamily="18" charset="0"/>
                <a:ea typeface="+mj-ea"/>
                <a:cs typeface="+mj-cs"/>
              </a:rPr>
              <a:t> of IOT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4400" dirty="0" smtClean="0">
                <a:solidFill>
                  <a:srgbClr val="002060"/>
                </a:solidFill>
                <a:latin typeface="Bodoni MT Black" pitchFamily="18" charset="0"/>
                <a:ea typeface="+mj-ea"/>
                <a:cs typeface="+mj-cs"/>
              </a:rPr>
              <a:t>Effects of social media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6).png"/>
          <p:cNvPicPr>
            <a:picLocks noChangeAspect="1"/>
          </p:cNvPicPr>
          <p:nvPr/>
        </p:nvPicPr>
        <p:blipFill>
          <a:blip r:embed="rId2"/>
          <a:srcRect l="14167" t="10000" r="16667" b="11333"/>
          <a:stretch>
            <a:fillRect/>
          </a:stretch>
        </p:blipFill>
        <p:spPr>
          <a:xfrm>
            <a:off x="0" y="533400"/>
            <a:ext cx="9144000" cy="6324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0" y="0"/>
            <a:ext cx="693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EFFECTS OF SOCIAL MEDIA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pplications-of-iot-slid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heme2">
  <a:themeElements>
    <a:clrScheme name="2.27方案3">
      <a:dk1>
        <a:sysClr val="windowText" lastClr="000000"/>
      </a:dk1>
      <a:lt1>
        <a:sysClr val="window" lastClr="FFFFFF"/>
      </a:lt1>
      <a:dk2>
        <a:srgbClr val="1453D4"/>
      </a:dk2>
      <a:lt2>
        <a:srgbClr val="DBEFF9"/>
      </a:lt2>
      <a:accent1>
        <a:srgbClr val="9BEAFF"/>
      </a:accent1>
      <a:accent2>
        <a:srgbClr val="70A7F3"/>
      </a:accent2>
      <a:accent3>
        <a:srgbClr val="32B7F3"/>
      </a:accent3>
      <a:accent4>
        <a:srgbClr val="071D28"/>
      </a:accent4>
      <a:accent5>
        <a:srgbClr val="598196"/>
      </a:accent5>
      <a:accent6>
        <a:srgbClr val="50BBC1"/>
      </a:accent6>
      <a:hlink>
        <a:srgbClr val="2995AD"/>
      </a:hlink>
      <a:folHlink>
        <a:srgbClr val="85DFD0"/>
      </a:folHlink>
    </a:clrScheme>
    <a:fontScheme name="Custom 2">
      <a:majorFont>
        <a:latin typeface="Arial"/>
        <a:ea typeface=""/>
        <a:cs typeface=""/>
      </a:majorFont>
      <a:minorFont>
        <a:latin typeface="Aptos"/>
        <a:ea typeface=""/>
        <a:cs typeface=""/>
      </a:minorFont>
    </a:fontScheme>
    <a:fmtScheme name="OfficePLU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rcRect/>
          <a:stretch>
            <a:fillRect t="-18412" b="-39640"/>
          </a:stretch>
        </a:blip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PLUS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24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Theme2</vt:lpstr>
      <vt:lpstr>Aspect</vt:lpstr>
      <vt:lpstr>POSTER MAKING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POSTER MAKING</dc:title>
  <dc:creator>System_For All</dc:creator>
  <cp:lastModifiedBy>System_For All</cp:lastModifiedBy>
  <cp:revision>5</cp:revision>
  <dcterms:created xsi:type="dcterms:W3CDTF">2026-02-19T05:58:02Z</dcterms:created>
  <dcterms:modified xsi:type="dcterms:W3CDTF">2026-02-19T06:10:09Z</dcterms:modified>
</cp:coreProperties>
</file>